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handoutMasterIdLst>
    <p:handoutMasterId r:id="rId19"/>
  </p:handoutMasterIdLst>
  <p:sldIdLst>
    <p:sldId id="365" r:id="rId6"/>
    <p:sldId id="347" r:id="rId7"/>
    <p:sldId id="414" r:id="rId8"/>
    <p:sldId id="411" r:id="rId9"/>
    <p:sldId id="412" r:id="rId10"/>
    <p:sldId id="386" r:id="rId11"/>
    <p:sldId id="394" r:id="rId12"/>
    <p:sldId id="395" r:id="rId13"/>
    <p:sldId id="417" r:id="rId14"/>
    <p:sldId id="418" r:id="rId15"/>
    <p:sldId id="405" r:id="rId16"/>
    <p:sldId id="399" r:id="rId17"/>
  </p:sldIdLst>
  <p:sldSz cx="9144000" cy="6858000" type="screen4x3"/>
  <p:notesSz cx="6670675" cy="9929813"/>
  <p:custDataLst>
    <p:tags r:id="rId20"/>
  </p:custDataLst>
  <p:defaultTex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p:defaultTextStyle>
  <p:extLst>
    <p:ext uri="{EFAFB233-063F-42B5-8137-9DF3F51BA10A}">
      <p15:sldGuideLst xmlns:p15="http://schemas.microsoft.com/office/powerpoint/2012/main">
        <p15:guide id="1" orient="horz" pos="1616">
          <p15:clr>
            <a:srgbClr val="A4A3A4"/>
          </p15:clr>
        </p15:guide>
        <p15:guide id="2" orient="horz" pos="2387">
          <p15:clr>
            <a:srgbClr val="A4A3A4"/>
          </p15:clr>
        </p15:guide>
        <p15:guide id="3" orient="horz" pos="2296">
          <p15:clr>
            <a:srgbClr val="A4A3A4"/>
          </p15:clr>
        </p15:guide>
        <p15:guide id="4" orient="horz" pos="3974">
          <p15:clr>
            <a:srgbClr val="A4A3A4"/>
          </p15:clr>
        </p15:guide>
        <p15:guide id="5" orient="horz" pos="514">
          <p15:clr>
            <a:srgbClr val="A4A3A4"/>
          </p15:clr>
        </p15:guide>
        <p15:guide id="6" orient="horz" pos="289">
          <p15:clr>
            <a:srgbClr val="A4A3A4"/>
          </p15:clr>
        </p15:guide>
        <p15:guide id="7" orient="horz" pos="4215">
          <p15:clr>
            <a:srgbClr val="A4A3A4"/>
          </p15:clr>
        </p15:guide>
        <p15:guide id="8" orient="horz" pos="890">
          <p15:clr>
            <a:srgbClr val="A4A3A4"/>
          </p15:clr>
        </p15:guide>
        <p15:guide id="9" pos="5447">
          <p15:clr>
            <a:srgbClr val="A4A3A4"/>
          </p15:clr>
        </p15:guide>
        <p15:guide id="10" pos="368">
          <p15:clr>
            <a:srgbClr val="A4A3A4"/>
          </p15:clr>
        </p15:guide>
        <p15:guide id="11" pos="2925">
          <p15:clr>
            <a:srgbClr val="A4A3A4"/>
          </p15:clr>
        </p15:guide>
        <p15:guide id="1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748"/>
    <a:srgbClr val="575756"/>
    <a:srgbClr val="B5B900"/>
    <a:srgbClr val="EDE9DF"/>
    <a:srgbClr val="93397F"/>
    <a:srgbClr val="00BCCC"/>
    <a:srgbClr val="58595B"/>
    <a:srgbClr val="CDDC29"/>
    <a:srgbClr val="00697F"/>
    <a:srgbClr val="006D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3028" autoAdjust="0"/>
  </p:normalViewPr>
  <p:slideViewPr>
    <p:cSldViewPr showGuides="1">
      <p:cViewPr varScale="1">
        <p:scale>
          <a:sx n="61" d="100"/>
          <a:sy n="61" d="100"/>
        </p:scale>
        <p:origin x="1014" y="66"/>
      </p:cViewPr>
      <p:guideLst>
        <p:guide orient="horz" pos="1616"/>
        <p:guide orient="horz" pos="2387"/>
        <p:guide orient="horz" pos="2296"/>
        <p:guide orient="horz" pos="3974"/>
        <p:guide orient="horz" pos="514"/>
        <p:guide orient="horz" pos="289"/>
        <p:guide orient="horz" pos="4215"/>
        <p:guide orient="horz" pos="890"/>
        <p:guide pos="5447"/>
        <p:guide pos="368"/>
        <p:guide pos="2925"/>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26" cy="4964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505" y="1"/>
            <a:ext cx="2890626" cy="496491"/>
          </a:xfrm>
          <a:prstGeom prst="rect">
            <a:avLst/>
          </a:prstGeom>
        </p:spPr>
        <p:txBody>
          <a:bodyPr vert="horz" lIns="91440" tIns="45720" rIns="91440" bIns="45720" rtlCol="0"/>
          <a:lstStyle>
            <a:lvl1pPr algn="r">
              <a:defRPr sz="1200"/>
            </a:lvl1pPr>
          </a:lstStyle>
          <a:p>
            <a:fld id="{1D463EFD-1833-4B8C-A646-082C6480CF20}" type="datetimeFigureOut">
              <a:rPr lang="en-GB" smtClean="0"/>
              <a:t>06/09/2017</a:t>
            </a:fld>
            <a:endParaRPr lang="en-GB" dirty="0"/>
          </a:p>
        </p:txBody>
      </p:sp>
      <p:sp>
        <p:nvSpPr>
          <p:cNvPr id="4" name="Footer Placeholder 3"/>
          <p:cNvSpPr>
            <a:spLocks noGrp="1"/>
          </p:cNvSpPr>
          <p:nvPr>
            <p:ph type="ftr" sz="quarter" idx="2"/>
          </p:nvPr>
        </p:nvSpPr>
        <p:spPr>
          <a:xfrm>
            <a:off x="0" y="9431601"/>
            <a:ext cx="2890626" cy="49649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505" y="9431601"/>
            <a:ext cx="2890626" cy="496491"/>
          </a:xfrm>
          <a:prstGeom prst="rect">
            <a:avLst/>
          </a:prstGeom>
        </p:spPr>
        <p:txBody>
          <a:bodyPr vert="horz" lIns="91440" tIns="45720" rIns="91440" bIns="45720" rtlCol="0" anchor="b"/>
          <a:lstStyle>
            <a:lvl1pPr algn="r">
              <a:defRPr sz="1200"/>
            </a:lvl1pPr>
          </a:lstStyle>
          <a:p>
            <a:fld id="{CB50F567-488C-40AE-8535-98BF55D3D286}" type="slidenum">
              <a:rPr lang="en-GB" smtClean="0"/>
              <a:t>‹#›</a:t>
            </a:fld>
            <a:endParaRPr lang="en-GB" dirty="0"/>
          </a:p>
        </p:txBody>
      </p:sp>
    </p:spTree>
    <p:extLst>
      <p:ext uri="{BB962C8B-B14F-4D97-AF65-F5344CB8AC3E}">
        <p14:creationId xmlns:p14="http://schemas.microsoft.com/office/powerpoint/2010/main" val="3090005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26" cy="49649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778505" y="1"/>
            <a:ext cx="2890626" cy="49649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2303236-547E-4DDA-9530-FFBCF2715B9D}" type="datetimeFigureOut">
              <a:rPr lang="en-GB"/>
              <a:pPr>
                <a:defRPr/>
              </a:pPr>
              <a:t>06/09/2017</a:t>
            </a:fld>
            <a:endParaRPr lang="en-GB" dirty="0"/>
          </a:p>
        </p:txBody>
      </p:sp>
      <p:sp>
        <p:nvSpPr>
          <p:cNvPr id="4" name="Slide Image Placeholder 3"/>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67068" y="4716663"/>
            <a:ext cx="5336540" cy="4468416"/>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31601"/>
            <a:ext cx="2890626" cy="49649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778505" y="9431601"/>
            <a:ext cx="2890626" cy="49649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BD4D40F-72A1-4EF9-8A6F-9C16C5A8AEC9}" type="slidenum">
              <a:rPr lang="en-GB"/>
              <a:pPr>
                <a:defRPr/>
              </a:pPr>
              <a:t>‹#›</a:t>
            </a:fld>
            <a:endParaRPr lang="en-GB" dirty="0"/>
          </a:p>
        </p:txBody>
      </p:sp>
    </p:spTree>
    <p:extLst>
      <p:ext uri="{BB962C8B-B14F-4D97-AF65-F5344CB8AC3E}">
        <p14:creationId xmlns:p14="http://schemas.microsoft.com/office/powerpoint/2010/main" val="495066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Overall</a:t>
            </a:r>
            <a:r>
              <a:rPr lang="en-CA" altLang="en-US" dirty="0">
                <a:latin typeface="Arial" charset="0"/>
                <a:cs typeface="Arial" charset="0"/>
              </a:rPr>
              <a:t>, over 80%</a:t>
            </a:r>
            <a:endParaRPr lang="en-GB" dirty="0"/>
          </a:p>
        </p:txBody>
      </p:sp>
      <p:sp>
        <p:nvSpPr>
          <p:cNvPr id="4" name="Slide Number Placeholder 3"/>
          <p:cNvSpPr>
            <a:spLocks noGrp="1"/>
          </p:cNvSpPr>
          <p:nvPr>
            <p:ph type="sldNum" sz="quarter" idx="10"/>
          </p:nvPr>
        </p:nvSpPr>
        <p:spPr/>
        <p:txBody>
          <a:bodyPr/>
          <a:lstStyle/>
          <a:p>
            <a:pPr>
              <a:defRPr/>
            </a:pPr>
            <a:fld id="{5BD4D40F-72A1-4EF9-8A6F-9C16C5A8AEC9}" type="slidenum">
              <a:rPr lang="en-GB" smtClean="0"/>
              <a:pPr>
                <a:defRPr/>
              </a:pPr>
              <a:t>5</a:t>
            </a:fld>
            <a:endParaRPr lang="en-GB"/>
          </a:p>
        </p:txBody>
      </p:sp>
    </p:spTree>
    <p:extLst>
      <p:ext uri="{BB962C8B-B14F-4D97-AF65-F5344CB8AC3E}">
        <p14:creationId xmlns:p14="http://schemas.microsoft.com/office/powerpoint/2010/main" val="20833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BD4D40F-72A1-4EF9-8A6F-9C16C5A8AEC9}" type="slidenum">
              <a:rPr lang="en-GB" smtClean="0"/>
              <a:pPr>
                <a:defRPr/>
              </a:pPr>
              <a:t>7</a:t>
            </a:fld>
            <a:endParaRPr lang="en-GB"/>
          </a:p>
        </p:txBody>
      </p:sp>
    </p:spTree>
    <p:extLst>
      <p:ext uri="{BB962C8B-B14F-4D97-AF65-F5344CB8AC3E}">
        <p14:creationId xmlns:p14="http://schemas.microsoft.com/office/powerpoint/2010/main" val="1402872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Lesotho</a:t>
            </a:r>
            <a:r>
              <a:rPr lang="en-GB" baseline="0" dirty="0" smtClean="0"/>
              <a:t> comment: </a:t>
            </a:r>
            <a:r>
              <a:rPr lang="en-GB" sz="1200" kern="1200" dirty="0" smtClean="0">
                <a:solidFill>
                  <a:schemeClr val="tx1"/>
                </a:solidFill>
                <a:effectLst/>
                <a:latin typeface="+mn-lt"/>
                <a:ea typeface="+mn-ea"/>
                <a:cs typeface="+mn-cs"/>
              </a:rPr>
              <a:t>The Draft Plan is clear except where the project team would want to use RWGEA representatives to pilot the toolkit while they would be attending meetings with other members; like during the 18</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Assembly Meeting and 16</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Steering Committee Meeting, how are they going to be singled-out from the rest of members?</a:t>
            </a:r>
          </a:p>
          <a:p>
            <a:endParaRPr lang="en-GB" dirty="0" smtClean="0"/>
          </a:p>
          <a:p>
            <a:r>
              <a:rPr lang="en-GB" sz="1200" kern="1200" dirty="0" smtClean="0">
                <a:solidFill>
                  <a:schemeClr val="tx1"/>
                </a:solidFill>
                <a:effectLst/>
                <a:latin typeface="+mn-lt"/>
                <a:ea typeface="+mn-ea"/>
                <a:cs typeface="+mn-cs"/>
              </a:rPr>
              <a:t>Suggested</a:t>
            </a:r>
            <a:r>
              <a:rPr lang="en-GB" sz="1200" kern="1200" baseline="0" dirty="0" smtClean="0">
                <a:solidFill>
                  <a:schemeClr val="tx1"/>
                </a:solidFill>
                <a:effectLst/>
                <a:latin typeface="+mn-lt"/>
                <a:ea typeface="+mn-ea"/>
                <a:cs typeface="+mn-cs"/>
              </a:rPr>
              <a:t> answer: </a:t>
            </a:r>
            <a:r>
              <a:rPr lang="en-GB" sz="1200" kern="1200" dirty="0" smtClean="0">
                <a:solidFill>
                  <a:schemeClr val="tx1"/>
                </a:solidFill>
                <a:effectLst/>
                <a:latin typeface="+mn-lt"/>
                <a:ea typeface="+mn-ea"/>
                <a:cs typeface="+mn-cs"/>
              </a:rPr>
              <a:t>The purpose of the focus group discussion during the Assembly in spring 2018 is to identify the SAIs expectations, and the workshops are usually attended on the basis of SAIs interests; </a:t>
            </a:r>
          </a:p>
          <a:p>
            <a:r>
              <a:rPr lang="en-GB" sz="1200" kern="1200" dirty="0" smtClean="0">
                <a:solidFill>
                  <a:schemeClr val="tx1"/>
                </a:solidFill>
                <a:effectLst/>
                <a:latin typeface="+mn-lt"/>
                <a:ea typeface="+mn-ea"/>
                <a:cs typeface="+mn-cs"/>
              </a:rPr>
              <a:t>The pilot training is intended to be delivered </a:t>
            </a:r>
            <a:r>
              <a:rPr lang="en-GB" dirty="0" smtClean="0"/>
              <a:t>as a complementary session</a:t>
            </a:r>
            <a:r>
              <a:rPr lang="en-GB" sz="1200" kern="1200" dirty="0" smtClean="0">
                <a:solidFill>
                  <a:schemeClr val="tx1"/>
                </a:solidFill>
                <a:effectLst/>
                <a:latin typeface="+mn-lt"/>
                <a:ea typeface="+mn-ea"/>
                <a:cs typeface="+mn-cs"/>
              </a:rPr>
              <a:t> at the SC meeting in November 2018. However, both events are subject to an agreement with the Secretariat. </a:t>
            </a:r>
            <a:r>
              <a:rPr lang="en-IN" sz="1200" kern="1200" dirty="0" smtClean="0">
                <a:solidFill>
                  <a:schemeClr val="tx1"/>
                </a:solidFill>
                <a:effectLst/>
                <a:latin typeface="+mn-lt"/>
                <a:ea typeface="+mn-ea"/>
                <a:cs typeface="+mn-cs"/>
              </a:rPr>
              <a:t>Alternatively, as suggested in the PP, the pilot training could be conducted during the annual International Training Programme on Introduction to Environment Audit at </a:t>
            </a:r>
            <a:r>
              <a:rPr lang="en-IN" sz="1200" kern="1200" dirty="0" err="1" smtClean="0">
                <a:solidFill>
                  <a:schemeClr val="tx1"/>
                </a:solidFill>
                <a:effectLst/>
                <a:latin typeface="+mn-lt"/>
                <a:ea typeface="+mn-ea"/>
                <a:cs typeface="+mn-cs"/>
              </a:rPr>
              <a:t>iCED</a:t>
            </a:r>
            <a:r>
              <a:rPr lang="en-IN" sz="1200" kern="1200" dirty="0" smtClean="0">
                <a:solidFill>
                  <a:schemeClr val="tx1"/>
                </a:solidFill>
                <a:effectLst/>
                <a:latin typeface="+mn-lt"/>
                <a:ea typeface="+mn-ea"/>
                <a:cs typeface="+mn-cs"/>
              </a:rPr>
              <a:t> around November-December 2018. </a:t>
            </a:r>
            <a:endParaRPr lang="en-GB" dirty="0"/>
          </a:p>
        </p:txBody>
      </p:sp>
      <p:sp>
        <p:nvSpPr>
          <p:cNvPr id="4" name="Slide Number Placeholder 3"/>
          <p:cNvSpPr>
            <a:spLocks noGrp="1"/>
          </p:cNvSpPr>
          <p:nvPr>
            <p:ph type="sldNum" sz="quarter" idx="10"/>
          </p:nvPr>
        </p:nvSpPr>
        <p:spPr/>
        <p:txBody>
          <a:bodyPr/>
          <a:lstStyle/>
          <a:p>
            <a:pPr>
              <a:defRPr/>
            </a:pPr>
            <a:fld id="{5BD4D40F-72A1-4EF9-8A6F-9C16C5A8AEC9}" type="slidenum">
              <a:rPr lang="en-GB" smtClean="0"/>
              <a:pPr>
                <a:defRPr/>
              </a:pPr>
              <a:t>8</a:t>
            </a:fld>
            <a:endParaRPr lang="en-GB"/>
          </a:p>
        </p:txBody>
      </p:sp>
    </p:spTree>
    <p:extLst>
      <p:ext uri="{BB962C8B-B14F-4D97-AF65-F5344CB8AC3E}">
        <p14:creationId xmlns:p14="http://schemas.microsoft.com/office/powerpoint/2010/main" val="141936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GB" dirty="0"/>
          </a:p>
        </p:txBody>
      </p:sp>
      <p:sp>
        <p:nvSpPr>
          <p:cNvPr id="4" name="Slide Number Placeholder 3"/>
          <p:cNvSpPr>
            <a:spLocks noGrp="1"/>
          </p:cNvSpPr>
          <p:nvPr>
            <p:ph type="sldNum" sz="quarter" idx="10"/>
          </p:nvPr>
        </p:nvSpPr>
        <p:spPr/>
        <p:txBody>
          <a:bodyPr/>
          <a:lstStyle/>
          <a:p>
            <a:pPr>
              <a:defRPr/>
            </a:pPr>
            <a:fld id="{5BD4D40F-72A1-4EF9-8A6F-9C16C5A8AEC9}" type="slidenum">
              <a:rPr lang="en-GB" smtClean="0"/>
              <a:pPr>
                <a:defRPr/>
              </a:pPr>
              <a:t>9</a:t>
            </a:fld>
            <a:endParaRPr lang="en-GB" dirty="0"/>
          </a:p>
        </p:txBody>
      </p:sp>
    </p:spTree>
    <p:extLst>
      <p:ext uri="{BB962C8B-B14F-4D97-AF65-F5344CB8AC3E}">
        <p14:creationId xmlns:p14="http://schemas.microsoft.com/office/powerpoint/2010/main" val="240446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Overall</a:t>
            </a:r>
            <a:r>
              <a:rPr lang="en-CA" altLang="en-US" dirty="0">
                <a:latin typeface="Arial" charset="0"/>
                <a:cs typeface="Arial" charset="0"/>
              </a:rPr>
              <a:t>, over 80%</a:t>
            </a:r>
            <a:endParaRPr lang="en-GB" dirty="0"/>
          </a:p>
        </p:txBody>
      </p:sp>
      <p:sp>
        <p:nvSpPr>
          <p:cNvPr id="4" name="Slide Number Placeholder 3"/>
          <p:cNvSpPr>
            <a:spLocks noGrp="1"/>
          </p:cNvSpPr>
          <p:nvPr>
            <p:ph type="sldNum" sz="quarter" idx="10"/>
          </p:nvPr>
        </p:nvSpPr>
        <p:spPr/>
        <p:txBody>
          <a:bodyPr/>
          <a:lstStyle/>
          <a:p>
            <a:pPr>
              <a:defRPr/>
            </a:pPr>
            <a:fld id="{5BD4D40F-72A1-4EF9-8A6F-9C16C5A8AEC9}" type="slidenum">
              <a:rPr lang="en-GB" smtClean="0"/>
              <a:pPr>
                <a:defRPr/>
              </a:pPr>
              <a:t>10</a:t>
            </a:fld>
            <a:endParaRPr lang="en-GB"/>
          </a:p>
        </p:txBody>
      </p:sp>
    </p:spTree>
    <p:extLst>
      <p:ext uri="{BB962C8B-B14F-4D97-AF65-F5344CB8AC3E}">
        <p14:creationId xmlns:p14="http://schemas.microsoft.com/office/powerpoint/2010/main" val="3048524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3388" y="2055813"/>
            <a:ext cx="193198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6000" y="2052000"/>
            <a:ext cx="5220000" cy="864000"/>
          </a:xfrm>
        </p:spPr>
        <p:txBody>
          <a:bodyPr/>
          <a:lstStyle>
            <a:lvl1pPr>
              <a:defRPr sz="48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76000" y="2952000"/>
            <a:ext cx="5220000" cy="936000"/>
          </a:xfrm>
        </p:spPr>
        <p:txBody>
          <a:bodyPr>
            <a:normAutofit/>
          </a:bodyPr>
          <a:lstStyle>
            <a:lvl1pPr marL="0" indent="0" algn="l">
              <a:spcBef>
                <a:spcPts val="0"/>
              </a:spcBef>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3"/>
          </p:nvPr>
        </p:nvSpPr>
        <p:spPr>
          <a:xfrm>
            <a:off x="576000" y="648000"/>
            <a:ext cx="5220000" cy="360362"/>
          </a:xfrm>
        </p:spPr>
        <p:txBody>
          <a:bodyPr/>
          <a:lstStyle>
            <a:lvl1pPr marL="0" indent="0">
              <a:buNone/>
              <a:defRPr b="1">
                <a:solidFill>
                  <a:schemeClr val="accent2"/>
                </a:solidFill>
              </a:defRPr>
            </a:lvl1pPr>
          </a:lstStyle>
          <a:p>
            <a:pPr lvl="0"/>
            <a:r>
              <a:rPr lang="en-US" dirty="0"/>
              <a:t>Click to edit Master text styles</a:t>
            </a:r>
            <a:endParaRPr lang="en-GB" dirty="0"/>
          </a:p>
        </p:txBody>
      </p:sp>
      <p:sp>
        <p:nvSpPr>
          <p:cNvPr id="7" name="Date Placeholder 3"/>
          <p:cNvSpPr>
            <a:spLocks noGrp="1"/>
          </p:cNvSpPr>
          <p:nvPr>
            <p:ph type="dt" sz="half" idx="14"/>
          </p:nvPr>
        </p:nvSpPr>
        <p:spPr/>
        <p:txBody>
          <a:bodyPr/>
          <a:lstStyle>
            <a:lvl1pPr>
              <a:defRPr/>
            </a:lvl1pPr>
          </a:lstStyle>
          <a:p>
            <a:pPr>
              <a:defRPr/>
            </a:pPr>
            <a:fld id="{97BFA848-1C06-4B43-8275-77D8FEE15E59}" type="datetime1">
              <a:rPr lang="en-GB"/>
              <a:pPr>
                <a:defRPr/>
              </a:pPr>
              <a:t>06/09/2017</a:t>
            </a:fld>
            <a:endParaRPr lang="en-GB" dirty="0"/>
          </a:p>
        </p:txBody>
      </p:sp>
      <p:sp>
        <p:nvSpPr>
          <p:cNvPr id="8" name="Footer Placeholder 4"/>
          <p:cNvSpPr>
            <a:spLocks noGrp="1"/>
          </p:cNvSpPr>
          <p:nvPr>
            <p:ph type="ftr" sz="quarter" idx="15"/>
          </p:nvPr>
        </p:nvSpPr>
        <p:spPr/>
        <p:txBody>
          <a:bodyPr/>
          <a:lstStyle>
            <a:lvl1pPr>
              <a:defRPr/>
            </a:lvl1pPr>
          </a:lstStyle>
          <a:p>
            <a:pPr>
              <a:defRPr/>
            </a:pPr>
            <a:endParaRPr lang="en-GB" dirty="0"/>
          </a:p>
        </p:txBody>
      </p:sp>
      <p:sp>
        <p:nvSpPr>
          <p:cNvPr id="9" name="Slide Number Placeholder 5"/>
          <p:cNvSpPr>
            <a:spLocks noGrp="1"/>
          </p:cNvSpPr>
          <p:nvPr>
            <p:ph type="sldNum" sz="quarter" idx="16"/>
          </p:nvPr>
        </p:nvSpPr>
        <p:spPr/>
        <p:txBody>
          <a:bodyPr/>
          <a:lstStyle>
            <a:lvl1pPr>
              <a:defRPr>
                <a:solidFill>
                  <a:schemeClr val="bg1"/>
                </a:solidFill>
              </a:defRPr>
            </a:lvl1pPr>
          </a:lstStyle>
          <a:p>
            <a:pPr>
              <a:defRPr/>
            </a:pPr>
            <a:r>
              <a:rPr lang="en-GB" dirty="0"/>
              <a:t>Page </a:t>
            </a:r>
            <a:fld id="{85F245DA-2D72-4102-ADC0-00E0B09FA3E0}" type="slidenum">
              <a:rPr lang="en-GB"/>
              <a:pPr>
                <a:defRPr/>
              </a:pPr>
              <a:t>‹#›</a:t>
            </a:fld>
            <a:endParaRPr lang="en-GB" dirty="0"/>
          </a:p>
        </p:txBody>
      </p:sp>
    </p:spTree>
    <p:extLst>
      <p:ext uri="{BB962C8B-B14F-4D97-AF65-F5344CB8AC3E}">
        <p14:creationId xmlns:p14="http://schemas.microsoft.com/office/powerpoint/2010/main" val="396273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679950" y="1609725"/>
            <a:ext cx="38163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576263" y="1609725"/>
            <a:ext cx="381635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2970"/>
            <a:ext cx="8064000" cy="432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1368000"/>
            <a:ext cx="3960000" cy="288000"/>
          </a:xfrm>
        </p:spPr>
        <p:txBody>
          <a:bodyP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76000" y="1719312"/>
            <a:ext cx="3960000" cy="4536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80000" y="1368000"/>
            <a:ext cx="3960000" cy="288000"/>
          </a:xfrm>
        </p:spPr>
        <p:txBody>
          <a:bodyP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80000" y="1719312"/>
            <a:ext cx="3960000" cy="4536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6"/>
          <p:cNvSpPr>
            <a:spLocks noGrp="1"/>
          </p:cNvSpPr>
          <p:nvPr>
            <p:ph type="dt" sz="half" idx="10"/>
          </p:nvPr>
        </p:nvSpPr>
        <p:spPr/>
        <p:txBody>
          <a:bodyPr/>
          <a:lstStyle>
            <a:lvl1pPr>
              <a:defRPr/>
            </a:lvl1pPr>
          </a:lstStyle>
          <a:p>
            <a:pPr>
              <a:defRPr/>
            </a:pPr>
            <a:fld id="{529CC481-B88C-426E-AA8C-A8FA14237B01}" type="datetime1">
              <a:rPr lang="en-GB"/>
              <a:pPr>
                <a:defRPr/>
              </a:pPr>
              <a:t>06/09/2017</a:t>
            </a:fld>
            <a:endParaRPr lang="en-GB" dirty="0"/>
          </a:p>
        </p:txBody>
      </p:sp>
      <p:sp>
        <p:nvSpPr>
          <p:cNvPr id="10" name="Footer Placeholder 7"/>
          <p:cNvSpPr>
            <a:spLocks noGrp="1"/>
          </p:cNvSpPr>
          <p:nvPr>
            <p:ph type="ftr" sz="quarter" idx="11"/>
          </p:nvPr>
        </p:nvSpPr>
        <p:spPr/>
        <p:txBody>
          <a:bodyPr/>
          <a:lstStyle>
            <a:lvl1pPr>
              <a:defRPr/>
            </a:lvl1pPr>
          </a:lstStyle>
          <a:p>
            <a:pPr>
              <a:defRPr/>
            </a:pPr>
            <a:endParaRPr lang="en-GB" dirty="0"/>
          </a:p>
        </p:txBody>
      </p:sp>
      <p:sp>
        <p:nvSpPr>
          <p:cNvPr id="11" name="Slide Number Placeholder 8"/>
          <p:cNvSpPr>
            <a:spLocks noGrp="1"/>
          </p:cNvSpPr>
          <p:nvPr>
            <p:ph type="sldNum" sz="quarter" idx="12"/>
          </p:nvPr>
        </p:nvSpPr>
        <p:spPr/>
        <p:txBody>
          <a:bodyPr/>
          <a:lstStyle>
            <a:lvl1pPr>
              <a:defRPr/>
            </a:lvl1pPr>
          </a:lstStyle>
          <a:p>
            <a:pPr>
              <a:defRPr/>
            </a:pPr>
            <a:r>
              <a:rPr lang="en-GB" dirty="0"/>
              <a:t>Slide </a:t>
            </a:r>
            <a:fld id="{E016FB1E-7B42-4FF4-8451-796BCB6FB7A5}" type="slidenum">
              <a:rPr lang="en-GB" smtClean="0"/>
              <a:pPr>
                <a:defRPr/>
              </a:pPr>
              <a:t>‹#›</a:t>
            </a:fld>
            <a:endParaRPr lang="en-GB" dirty="0"/>
          </a:p>
        </p:txBody>
      </p:sp>
    </p:spTree>
    <p:extLst>
      <p:ext uri="{BB962C8B-B14F-4D97-AF65-F5344CB8AC3E}">
        <p14:creationId xmlns:p14="http://schemas.microsoft.com/office/powerpoint/2010/main" val="408949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80000" y="1368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3"/>
          </p:nvPr>
        </p:nvSpPr>
        <p:spPr>
          <a:xfrm>
            <a:off x="576000" y="3834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14"/>
          </p:nvPr>
        </p:nvSpPr>
        <p:spPr>
          <a:xfrm>
            <a:off x="4680000" y="3834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5"/>
          </p:nvPr>
        </p:nvSpPr>
        <p:spPr/>
        <p:txBody>
          <a:bodyPr/>
          <a:lstStyle>
            <a:lvl1pPr>
              <a:defRPr/>
            </a:lvl1pPr>
          </a:lstStyle>
          <a:p>
            <a:pPr>
              <a:defRPr/>
            </a:pPr>
            <a:fld id="{4FD4C44F-E7D9-418E-A89B-FD8242416C7E}" type="datetime1">
              <a:rPr lang="en-GB"/>
              <a:pPr>
                <a:defRPr/>
              </a:pPr>
              <a:t>06/09/2017</a:t>
            </a:fld>
            <a:endParaRPr lang="en-GB" dirty="0"/>
          </a:p>
        </p:txBody>
      </p:sp>
      <p:sp>
        <p:nvSpPr>
          <p:cNvPr id="10" name="Footer Placeholder 4"/>
          <p:cNvSpPr>
            <a:spLocks noGrp="1"/>
          </p:cNvSpPr>
          <p:nvPr>
            <p:ph type="ftr" sz="quarter" idx="16"/>
          </p:nvPr>
        </p:nvSpPr>
        <p:spPr/>
        <p:txBody>
          <a:bodyPr/>
          <a:lstStyle>
            <a:lvl1pPr>
              <a:defRPr/>
            </a:lvl1pPr>
          </a:lstStyle>
          <a:p>
            <a:pPr>
              <a:defRPr/>
            </a:pPr>
            <a:endParaRPr lang="en-GB" dirty="0"/>
          </a:p>
        </p:txBody>
      </p:sp>
      <p:sp>
        <p:nvSpPr>
          <p:cNvPr id="11" name="Slide Number Placeholder 5"/>
          <p:cNvSpPr>
            <a:spLocks noGrp="1"/>
          </p:cNvSpPr>
          <p:nvPr>
            <p:ph type="sldNum" sz="quarter" idx="17"/>
          </p:nvPr>
        </p:nvSpPr>
        <p:spPr/>
        <p:txBody>
          <a:bodyPr/>
          <a:lstStyle>
            <a:lvl1pPr>
              <a:defRPr/>
            </a:lvl1pPr>
          </a:lstStyle>
          <a:p>
            <a:pPr>
              <a:defRPr/>
            </a:pPr>
            <a:r>
              <a:rPr lang="en-GB" dirty="0"/>
              <a:t>Slide </a:t>
            </a:r>
            <a:fld id="{68D81D64-64DC-4A8B-86D3-B2597B76EA14}" type="slidenum">
              <a:rPr lang="en-GB" smtClean="0"/>
              <a:pPr>
                <a:defRPr/>
              </a:pPr>
              <a:t>‹#›</a:t>
            </a:fld>
            <a:endParaRPr lang="en-GB" dirty="0"/>
          </a:p>
        </p:txBody>
      </p:sp>
    </p:spTree>
    <p:extLst>
      <p:ext uri="{BB962C8B-B14F-4D97-AF65-F5344CB8AC3E}">
        <p14:creationId xmlns:p14="http://schemas.microsoft.com/office/powerpoint/2010/main" val="2288391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cxnSp>
        <p:nvCxnSpPr>
          <p:cNvPr id="12" name="Straight Connector 11"/>
          <p:cNvCxnSpPr/>
          <p:nvPr userDrawn="1"/>
        </p:nvCxnSpPr>
        <p:spPr>
          <a:xfrm>
            <a:off x="4679950" y="1557338"/>
            <a:ext cx="38877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userDrawn="1"/>
        </p:nvCxnSpPr>
        <p:spPr>
          <a:xfrm>
            <a:off x="4679950" y="4019550"/>
            <a:ext cx="38877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576263" y="1557338"/>
            <a:ext cx="388778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a:off x="576263" y="4019550"/>
            <a:ext cx="3887787"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11" name="Chart Placeholder 10"/>
          <p:cNvSpPr>
            <a:spLocks noGrp="1"/>
          </p:cNvSpPr>
          <p:nvPr>
            <p:ph type="chart" sz="quarter" idx="13"/>
          </p:nvPr>
        </p:nvSpPr>
        <p:spPr>
          <a:xfrm>
            <a:off x="576000" y="1710000"/>
            <a:ext cx="3960000" cy="1908000"/>
          </a:xfrm>
        </p:spPr>
        <p:txBody>
          <a:bodyPr rtlCol="0">
            <a:normAutofit/>
          </a:bodyPr>
          <a:lstStyle>
            <a:lvl1pPr>
              <a:defRPr sz="1100"/>
            </a:lvl1pPr>
          </a:lstStyle>
          <a:p>
            <a:pPr lvl="0"/>
            <a:endParaRPr lang="en-GB" noProof="0" dirty="0"/>
          </a:p>
        </p:txBody>
      </p:sp>
      <p:sp>
        <p:nvSpPr>
          <p:cNvPr id="13" name="Text Placeholder 12"/>
          <p:cNvSpPr>
            <a:spLocks noGrp="1"/>
          </p:cNvSpPr>
          <p:nvPr>
            <p:ph type="body" sz="quarter" idx="14"/>
          </p:nvPr>
        </p:nvSpPr>
        <p:spPr>
          <a:xfrm>
            <a:off x="576000" y="1368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Chart Placeholder 10"/>
          <p:cNvSpPr>
            <a:spLocks noGrp="1"/>
          </p:cNvSpPr>
          <p:nvPr>
            <p:ph type="chart" sz="quarter" idx="15"/>
          </p:nvPr>
        </p:nvSpPr>
        <p:spPr>
          <a:xfrm>
            <a:off x="576000" y="4176000"/>
            <a:ext cx="3960000" cy="1908000"/>
          </a:xfrm>
        </p:spPr>
        <p:txBody>
          <a:bodyPr rtlCol="0">
            <a:normAutofit/>
          </a:bodyPr>
          <a:lstStyle>
            <a:lvl1pPr>
              <a:defRPr sz="1100"/>
            </a:lvl1pPr>
          </a:lstStyle>
          <a:p>
            <a:pPr lvl="0"/>
            <a:endParaRPr lang="en-GB" noProof="0" dirty="0"/>
          </a:p>
        </p:txBody>
      </p:sp>
      <p:sp>
        <p:nvSpPr>
          <p:cNvPr id="15" name="Text Placeholder 12"/>
          <p:cNvSpPr>
            <a:spLocks noGrp="1"/>
          </p:cNvSpPr>
          <p:nvPr>
            <p:ph type="body" sz="quarter" idx="16"/>
          </p:nvPr>
        </p:nvSpPr>
        <p:spPr>
          <a:xfrm>
            <a:off x="576000" y="3834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6" name="Chart Placeholder 10"/>
          <p:cNvSpPr>
            <a:spLocks noGrp="1"/>
          </p:cNvSpPr>
          <p:nvPr>
            <p:ph type="chart" sz="quarter" idx="17"/>
          </p:nvPr>
        </p:nvSpPr>
        <p:spPr>
          <a:xfrm>
            <a:off x="4680000" y="1710000"/>
            <a:ext cx="3960000" cy="1908000"/>
          </a:xfrm>
        </p:spPr>
        <p:txBody>
          <a:bodyPr rtlCol="0">
            <a:normAutofit/>
          </a:bodyPr>
          <a:lstStyle>
            <a:lvl1pPr>
              <a:defRPr sz="1100"/>
            </a:lvl1pPr>
          </a:lstStyle>
          <a:p>
            <a:pPr lvl="0"/>
            <a:endParaRPr lang="en-GB" noProof="0" dirty="0"/>
          </a:p>
        </p:txBody>
      </p:sp>
      <p:sp>
        <p:nvSpPr>
          <p:cNvPr id="17" name="Text Placeholder 12"/>
          <p:cNvSpPr>
            <a:spLocks noGrp="1"/>
          </p:cNvSpPr>
          <p:nvPr>
            <p:ph type="body" sz="quarter" idx="18"/>
          </p:nvPr>
        </p:nvSpPr>
        <p:spPr>
          <a:xfrm>
            <a:off x="4680000" y="1368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8" name="Chart Placeholder 10"/>
          <p:cNvSpPr>
            <a:spLocks noGrp="1"/>
          </p:cNvSpPr>
          <p:nvPr>
            <p:ph type="chart" sz="quarter" idx="19"/>
          </p:nvPr>
        </p:nvSpPr>
        <p:spPr>
          <a:xfrm>
            <a:off x="4680000" y="4176000"/>
            <a:ext cx="3960000" cy="1908000"/>
          </a:xfrm>
        </p:spPr>
        <p:txBody>
          <a:bodyPr rtlCol="0">
            <a:normAutofit/>
          </a:bodyPr>
          <a:lstStyle>
            <a:lvl1pPr>
              <a:defRPr sz="1100"/>
            </a:lvl1pPr>
          </a:lstStyle>
          <a:p>
            <a:pPr lvl="0"/>
            <a:endParaRPr lang="en-GB" noProof="0" dirty="0"/>
          </a:p>
        </p:txBody>
      </p:sp>
      <p:sp>
        <p:nvSpPr>
          <p:cNvPr id="19" name="Text Placeholder 12"/>
          <p:cNvSpPr>
            <a:spLocks noGrp="1"/>
          </p:cNvSpPr>
          <p:nvPr>
            <p:ph type="body" sz="quarter" idx="20"/>
          </p:nvPr>
        </p:nvSpPr>
        <p:spPr>
          <a:xfrm>
            <a:off x="4680000" y="3834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23" name="Date Placeholder 4"/>
          <p:cNvSpPr>
            <a:spLocks noGrp="1"/>
          </p:cNvSpPr>
          <p:nvPr>
            <p:ph type="dt" sz="half" idx="21"/>
          </p:nvPr>
        </p:nvSpPr>
        <p:spPr/>
        <p:txBody>
          <a:bodyPr/>
          <a:lstStyle>
            <a:lvl1pPr>
              <a:defRPr/>
            </a:lvl1pPr>
          </a:lstStyle>
          <a:p>
            <a:pPr>
              <a:defRPr/>
            </a:pPr>
            <a:fld id="{18747DE1-55C7-4AE2-8271-1B5C5C1D4606}" type="datetime1">
              <a:rPr lang="en-GB"/>
              <a:pPr>
                <a:defRPr/>
              </a:pPr>
              <a:t>06/09/2017</a:t>
            </a:fld>
            <a:endParaRPr lang="en-GB" dirty="0"/>
          </a:p>
        </p:txBody>
      </p:sp>
      <p:sp>
        <p:nvSpPr>
          <p:cNvPr id="24" name="Footer Placeholder 5"/>
          <p:cNvSpPr>
            <a:spLocks noGrp="1"/>
          </p:cNvSpPr>
          <p:nvPr>
            <p:ph type="ftr" sz="quarter" idx="22"/>
          </p:nvPr>
        </p:nvSpPr>
        <p:spPr/>
        <p:txBody>
          <a:bodyPr/>
          <a:lstStyle>
            <a:lvl1pPr>
              <a:defRPr/>
            </a:lvl1pPr>
          </a:lstStyle>
          <a:p>
            <a:pPr>
              <a:defRPr/>
            </a:pPr>
            <a:endParaRPr lang="en-GB" dirty="0"/>
          </a:p>
        </p:txBody>
      </p:sp>
      <p:sp>
        <p:nvSpPr>
          <p:cNvPr id="25" name="Slide Number Placeholder 6"/>
          <p:cNvSpPr>
            <a:spLocks noGrp="1"/>
          </p:cNvSpPr>
          <p:nvPr>
            <p:ph type="sldNum" sz="quarter" idx="23"/>
          </p:nvPr>
        </p:nvSpPr>
        <p:spPr/>
        <p:txBody>
          <a:bodyPr/>
          <a:lstStyle>
            <a:lvl1pPr>
              <a:defRPr/>
            </a:lvl1pPr>
          </a:lstStyle>
          <a:p>
            <a:pPr>
              <a:defRPr/>
            </a:pPr>
            <a:r>
              <a:rPr lang="en-GB" dirty="0"/>
              <a:t>Slide </a:t>
            </a:r>
            <a:fld id="{AF61D7FF-AD8E-47C1-A249-5D1A76E9647B}" type="slidenum">
              <a:rPr lang="en-GB" smtClean="0"/>
              <a:pPr>
                <a:defRPr/>
              </a:pPr>
              <a:t>‹#›</a:t>
            </a:fld>
            <a:endParaRPr lang="en-GB" dirty="0"/>
          </a:p>
        </p:txBody>
      </p:sp>
    </p:spTree>
    <p:extLst>
      <p:ext uri="{BB962C8B-B14F-4D97-AF65-F5344CB8AC3E}">
        <p14:creationId xmlns:p14="http://schemas.microsoft.com/office/powerpoint/2010/main" val="98108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8064000" cy="2232000"/>
          </a:xfrm>
        </p:spPr>
        <p:txBody>
          <a:bodyPr>
            <a:normAutofit/>
          </a:bodyPr>
          <a:lstStyle>
            <a:lvl1pPr marL="179388" indent="-179388">
              <a:defRPr sz="1400"/>
            </a:lvl1pPr>
            <a:lvl2pPr marL="427038" indent="-234950">
              <a:defRPr sz="1400"/>
            </a:lvl2pPr>
            <a:lvl3pPr marL="657225" indent="-228600">
              <a:defRPr sz="1400"/>
            </a:lvl3pPr>
            <a:lvl4pPr marL="874713" indent="-228600">
              <a:defRPr sz="1400"/>
            </a:lvl4pPr>
            <a:lvl5pPr marL="1068388" indent="-180975">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3"/>
          </p:nvPr>
        </p:nvSpPr>
        <p:spPr>
          <a:xfrm>
            <a:off x="576000" y="3744000"/>
            <a:ext cx="8064000" cy="2232000"/>
          </a:xfrm>
        </p:spPr>
        <p:txBody>
          <a:bodyPr>
            <a:normAutofit/>
          </a:bodyPr>
          <a:lstStyle>
            <a:lvl1pPr marL="179388" indent="-179388">
              <a:defRPr sz="1400"/>
            </a:lvl1pPr>
            <a:lvl2pPr marL="427038" indent="-234950">
              <a:defRPr sz="1400"/>
            </a:lvl2pPr>
            <a:lvl3pPr marL="657225" indent="-228600">
              <a:defRPr sz="1400"/>
            </a:lvl3pPr>
            <a:lvl4pPr marL="874713" indent="-228600">
              <a:defRPr sz="1400"/>
            </a:lvl4pPr>
            <a:lvl5pPr marL="1068388" indent="-180975">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4"/>
          </p:nvPr>
        </p:nvSpPr>
        <p:spPr/>
        <p:txBody>
          <a:bodyPr/>
          <a:lstStyle>
            <a:lvl1pPr>
              <a:defRPr/>
            </a:lvl1pPr>
          </a:lstStyle>
          <a:p>
            <a:pPr>
              <a:defRPr/>
            </a:pPr>
            <a:fld id="{EFA8788C-B3AF-45B0-B25B-1E5B1D755237}" type="datetime1">
              <a:rPr lang="en-GB"/>
              <a:pPr>
                <a:defRPr/>
              </a:pPr>
              <a:t>06/09/2017</a:t>
            </a:fld>
            <a:endParaRPr lang="en-GB" dirty="0"/>
          </a:p>
        </p:txBody>
      </p:sp>
      <p:sp>
        <p:nvSpPr>
          <p:cNvPr id="6" name="Footer Placeholder 4"/>
          <p:cNvSpPr>
            <a:spLocks noGrp="1"/>
          </p:cNvSpPr>
          <p:nvPr>
            <p:ph type="ftr" sz="quarter" idx="15"/>
          </p:nvPr>
        </p:nvSpPr>
        <p:spPr/>
        <p:txBody>
          <a:bodyPr/>
          <a:lstStyle>
            <a:lvl1pPr>
              <a:defRPr/>
            </a:lvl1pPr>
          </a:lstStyle>
          <a:p>
            <a:pPr>
              <a:defRPr/>
            </a:pPr>
            <a:endParaRPr lang="en-GB" dirty="0"/>
          </a:p>
        </p:txBody>
      </p:sp>
      <p:sp>
        <p:nvSpPr>
          <p:cNvPr id="7" name="Slide Number Placeholder 5"/>
          <p:cNvSpPr>
            <a:spLocks noGrp="1"/>
          </p:cNvSpPr>
          <p:nvPr>
            <p:ph type="sldNum" sz="quarter" idx="16"/>
          </p:nvPr>
        </p:nvSpPr>
        <p:spPr/>
        <p:txBody>
          <a:bodyPr/>
          <a:lstStyle>
            <a:lvl1pPr>
              <a:defRPr/>
            </a:lvl1pPr>
          </a:lstStyle>
          <a:p>
            <a:pPr>
              <a:defRPr/>
            </a:pPr>
            <a:r>
              <a:rPr lang="en-GB" dirty="0"/>
              <a:t>Slide </a:t>
            </a:r>
            <a:fld id="{C6DB3434-78BF-468A-902F-536E30EA56B7}" type="slidenum">
              <a:rPr lang="en-GB" smtClean="0"/>
              <a:pPr>
                <a:defRPr/>
              </a:pPr>
              <a:t>‹#›</a:t>
            </a:fld>
            <a:endParaRPr lang="en-GB" dirty="0"/>
          </a:p>
        </p:txBody>
      </p:sp>
    </p:spTree>
    <p:extLst>
      <p:ext uri="{BB962C8B-B14F-4D97-AF65-F5344CB8AC3E}">
        <p14:creationId xmlns:p14="http://schemas.microsoft.com/office/powerpoint/2010/main" val="169996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2592000" cy="4896000"/>
          </a:xfrm>
        </p:spPr>
        <p:txBody>
          <a:bodyPr>
            <a:normAutofit/>
          </a:bodyPr>
          <a:lstStyle>
            <a:lvl1pPr marL="179388" indent="-179388">
              <a:defRPr sz="1400"/>
            </a:lvl1pPr>
            <a:lvl2pPr marL="419100" indent="-234950">
              <a:defRPr sz="1400"/>
            </a:lvl2pPr>
            <a:lvl3pPr marL="647700" indent="-228600">
              <a:defRPr sz="1400"/>
            </a:lvl3pPr>
            <a:lvl4pPr marL="866775"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306920" y="1368000"/>
            <a:ext cx="5328000" cy="4896000"/>
          </a:xfrm>
        </p:spPr>
        <p:txBody>
          <a:bodyPr>
            <a:normAutofit/>
          </a:bodyPr>
          <a:lstStyle>
            <a:lvl1pPr marL="179388" indent="-179388">
              <a:defRPr sz="1400"/>
            </a:lvl1pPr>
            <a:lvl2pPr marL="419100" indent="-234950">
              <a:defRPr sz="1400"/>
            </a:lvl2pPr>
            <a:lvl3pPr marL="657225" indent="-22860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E021DF58-8E3E-4A90-B597-C3BA1D8AADEC}" type="datetime1">
              <a:rPr lang="en-GB"/>
              <a:pPr>
                <a:defRPr/>
              </a:pPr>
              <a:t>06/09/2017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r>
              <a:rPr lang="en-GB" dirty="0"/>
              <a:t>Slide </a:t>
            </a:r>
            <a:fld id="{0356A815-ADAD-465E-827C-C4929D52A681}" type="slidenum">
              <a:rPr lang="en-GB" smtClean="0"/>
              <a:pPr>
                <a:defRPr/>
              </a:pPr>
              <a:t>‹#›</a:t>
            </a:fld>
            <a:endParaRPr lang="en-GB" dirty="0"/>
          </a:p>
        </p:txBody>
      </p:sp>
    </p:spTree>
    <p:extLst>
      <p:ext uri="{BB962C8B-B14F-4D97-AF65-F5344CB8AC3E}">
        <p14:creationId xmlns:p14="http://schemas.microsoft.com/office/powerpoint/2010/main" val="918474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ontent Reversed">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8" name="Content Placeholder 2"/>
          <p:cNvSpPr>
            <a:spLocks noGrp="1"/>
          </p:cNvSpPr>
          <p:nvPr>
            <p:ph sz="half" idx="1"/>
          </p:nvPr>
        </p:nvSpPr>
        <p:spPr>
          <a:xfrm>
            <a:off x="6048000" y="1367999"/>
            <a:ext cx="2592000" cy="4896000"/>
          </a:xfrm>
        </p:spPr>
        <p:txBody>
          <a:bodyPr>
            <a:normAutofit/>
          </a:bodyPr>
          <a:lstStyle>
            <a:lvl1pPr marL="179388" indent="-179388">
              <a:defRPr sz="1400"/>
            </a:lvl1pPr>
            <a:lvl2pPr marL="358775" indent="-174625">
              <a:defRPr sz="1400"/>
            </a:lvl2pPr>
            <a:lvl3pPr marL="647700" indent="-228600">
              <a:defRPr sz="1400"/>
            </a:lvl3pPr>
            <a:lvl4pPr marL="866775"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2"/>
          </p:nvPr>
        </p:nvSpPr>
        <p:spPr>
          <a:xfrm>
            <a:off x="576000" y="1367999"/>
            <a:ext cx="5328000" cy="4896000"/>
          </a:xfrm>
        </p:spPr>
        <p:txBody>
          <a:bodyPr>
            <a:normAutofit/>
          </a:bodyPr>
          <a:lstStyle>
            <a:lvl1pPr marL="179388" indent="-179388">
              <a:defRPr sz="1400"/>
            </a:lvl1pPr>
            <a:lvl2pPr marL="358775" indent="-174625">
              <a:defRPr sz="1400"/>
            </a:lvl2pPr>
            <a:lvl3pPr marL="657225" indent="-22860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874801F2-C5B1-40A5-A097-BBD0A5A7B6DE}" type="datetime1">
              <a:rPr lang="en-GB"/>
              <a:pPr>
                <a:defRPr/>
              </a:pPr>
              <a:t>06/09/2017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r>
              <a:rPr lang="en-GB" dirty="0"/>
              <a:t>Slide </a:t>
            </a:r>
            <a:fld id="{0685F66B-75DF-4A09-81B5-FF5F7C5585F6}" type="slidenum">
              <a:rPr lang="en-GB" smtClean="0"/>
              <a:pPr>
                <a:defRPr/>
              </a:pPr>
              <a:t>‹#›</a:t>
            </a:fld>
            <a:endParaRPr lang="en-GB" dirty="0"/>
          </a:p>
        </p:txBody>
      </p:sp>
    </p:spTree>
    <p:extLst>
      <p:ext uri="{BB962C8B-B14F-4D97-AF65-F5344CB8AC3E}">
        <p14:creationId xmlns:p14="http://schemas.microsoft.com/office/powerpoint/2010/main" val="1230244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wo charts">
    <p:spTree>
      <p:nvGrpSpPr>
        <p:cNvPr id="1" name=""/>
        <p:cNvGrpSpPr/>
        <p:nvPr/>
      </p:nvGrpSpPr>
      <p:grpSpPr>
        <a:xfrm>
          <a:off x="0" y="0"/>
          <a:ext cx="0" cy="0"/>
          <a:chOff x="0" y="0"/>
          <a:chExt cx="0" cy="0"/>
        </a:xfrm>
      </p:grpSpPr>
      <p:cxnSp>
        <p:nvCxnSpPr>
          <p:cNvPr id="8" name="Straight Connector 7"/>
          <p:cNvCxnSpPr/>
          <p:nvPr userDrawn="1"/>
        </p:nvCxnSpPr>
        <p:spPr>
          <a:xfrm>
            <a:off x="4679950" y="1557338"/>
            <a:ext cx="396081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4679950" y="4019550"/>
            <a:ext cx="3960813"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3960000" cy="471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hart Placeholder 10"/>
          <p:cNvSpPr>
            <a:spLocks noGrp="1"/>
          </p:cNvSpPr>
          <p:nvPr>
            <p:ph type="chart" sz="quarter" idx="17"/>
          </p:nvPr>
        </p:nvSpPr>
        <p:spPr>
          <a:xfrm>
            <a:off x="4680000" y="1702800"/>
            <a:ext cx="3960000" cy="1908000"/>
          </a:xfrm>
        </p:spPr>
        <p:txBody>
          <a:bodyPr rtlCol="0">
            <a:normAutofit/>
          </a:bodyPr>
          <a:lstStyle>
            <a:lvl1pPr>
              <a:defRPr sz="1100"/>
            </a:lvl1pPr>
          </a:lstStyle>
          <a:p>
            <a:pPr lvl="0"/>
            <a:endParaRPr lang="en-GB" noProof="0" dirty="0"/>
          </a:p>
        </p:txBody>
      </p:sp>
      <p:sp>
        <p:nvSpPr>
          <p:cNvPr id="10" name="Text Placeholder 12"/>
          <p:cNvSpPr>
            <a:spLocks noGrp="1"/>
          </p:cNvSpPr>
          <p:nvPr>
            <p:ph type="body" sz="quarter" idx="18"/>
          </p:nvPr>
        </p:nvSpPr>
        <p:spPr>
          <a:xfrm>
            <a:off x="4680000" y="1368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1" name="Chart Placeholder 10"/>
          <p:cNvSpPr>
            <a:spLocks noGrp="1"/>
          </p:cNvSpPr>
          <p:nvPr>
            <p:ph type="chart" sz="quarter" idx="19"/>
          </p:nvPr>
        </p:nvSpPr>
        <p:spPr>
          <a:xfrm>
            <a:off x="4680000" y="4169064"/>
            <a:ext cx="3960000" cy="1908000"/>
          </a:xfrm>
        </p:spPr>
        <p:txBody>
          <a:bodyPr rtlCol="0">
            <a:normAutofit/>
          </a:bodyPr>
          <a:lstStyle>
            <a:lvl1pPr>
              <a:defRPr sz="1100"/>
            </a:lvl1pPr>
          </a:lstStyle>
          <a:p>
            <a:pPr lvl="0"/>
            <a:endParaRPr lang="en-GB" noProof="0" dirty="0"/>
          </a:p>
        </p:txBody>
      </p:sp>
      <p:sp>
        <p:nvSpPr>
          <p:cNvPr id="12" name="Text Placeholder 12"/>
          <p:cNvSpPr>
            <a:spLocks noGrp="1"/>
          </p:cNvSpPr>
          <p:nvPr>
            <p:ph type="body" sz="quarter" idx="20"/>
          </p:nvPr>
        </p:nvSpPr>
        <p:spPr>
          <a:xfrm>
            <a:off x="4680000" y="3833752"/>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8BCD4D5A-33F5-4CE5-BE1E-8B1B94652456}" type="datetime1">
              <a:rPr lang="en-GB"/>
              <a:pPr>
                <a:defRPr/>
              </a:pPr>
              <a:t>06/09/2017</a:t>
            </a:fld>
            <a:endParaRPr lang="en-GB" dirty="0"/>
          </a:p>
        </p:txBody>
      </p:sp>
      <p:sp>
        <p:nvSpPr>
          <p:cNvPr id="15" name="Footer Placeholder 5"/>
          <p:cNvSpPr>
            <a:spLocks noGrp="1"/>
          </p:cNvSpPr>
          <p:nvPr>
            <p:ph type="ftr" sz="quarter" idx="22"/>
          </p:nvPr>
        </p:nvSpPr>
        <p:spPr/>
        <p:txBody>
          <a:bodyPr/>
          <a:lstStyle>
            <a:lvl1pPr>
              <a:defRPr/>
            </a:lvl1pPr>
          </a:lstStyle>
          <a:p>
            <a:pPr>
              <a:defRPr/>
            </a:pPr>
            <a:endParaRPr lang="en-GB" dirty="0"/>
          </a:p>
        </p:txBody>
      </p:sp>
      <p:sp>
        <p:nvSpPr>
          <p:cNvPr id="16" name="Slide Number Placeholder 6"/>
          <p:cNvSpPr>
            <a:spLocks noGrp="1"/>
          </p:cNvSpPr>
          <p:nvPr>
            <p:ph type="sldNum" sz="quarter" idx="23"/>
          </p:nvPr>
        </p:nvSpPr>
        <p:spPr>
          <a:xfrm>
            <a:off x="6840538" y="6423025"/>
            <a:ext cx="1800225" cy="250825"/>
          </a:xfrm>
        </p:spPr>
        <p:txBody>
          <a:bodyPr/>
          <a:lstStyle>
            <a:lvl1pPr>
              <a:defRPr/>
            </a:lvl1pPr>
          </a:lstStyle>
          <a:p>
            <a:pPr>
              <a:defRPr/>
            </a:pPr>
            <a:r>
              <a:rPr lang="en-GB" dirty="0"/>
              <a:t>Slide </a:t>
            </a:r>
            <a:fld id="{65AF9D20-5055-4A88-9708-25CA1EEE55D3}" type="slidenum">
              <a:rPr lang="en-GB" smtClean="0"/>
              <a:pPr>
                <a:defRPr/>
              </a:pPr>
              <a:t>‹#›</a:t>
            </a:fld>
            <a:endParaRPr lang="en-GB" dirty="0"/>
          </a:p>
        </p:txBody>
      </p:sp>
    </p:spTree>
    <p:extLst>
      <p:ext uri="{BB962C8B-B14F-4D97-AF65-F5344CB8AC3E}">
        <p14:creationId xmlns:p14="http://schemas.microsoft.com/office/powerpoint/2010/main" val="3098682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rrow Text and Two Charts">
    <p:spTree>
      <p:nvGrpSpPr>
        <p:cNvPr id="1" name=""/>
        <p:cNvGrpSpPr/>
        <p:nvPr/>
      </p:nvGrpSpPr>
      <p:grpSpPr>
        <a:xfrm>
          <a:off x="0" y="0"/>
          <a:ext cx="0" cy="0"/>
          <a:chOff x="0" y="0"/>
          <a:chExt cx="0" cy="0"/>
        </a:xfrm>
      </p:grpSpPr>
      <p:cxnSp>
        <p:nvCxnSpPr>
          <p:cNvPr id="12" name="Straight Connector 11"/>
          <p:cNvCxnSpPr/>
          <p:nvPr userDrawn="1"/>
        </p:nvCxnSpPr>
        <p:spPr>
          <a:xfrm>
            <a:off x="3311525" y="1557338"/>
            <a:ext cx="532923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3311525" y="4019550"/>
            <a:ext cx="5329238"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2592000" cy="4716000"/>
          </a:xfrm>
        </p:spPr>
        <p:txBody>
          <a:bodyPr>
            <a:normAutofit/>
          </a:bodyPr>
          <a:lstStyle>
            <a:lvl1pPr>
              <a:defRPr sz="1400"/>
            </a:lvl1pPr>
            <a:lvl2pPr marL="444500" indent="-166688">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hart Placeholder 10"/>
          <p:cNvSpPr>
            <a:spLocks noGrp="1"/>
          </p:cNvSpPr>
          <p:nvPr>
            <p:ph type="chart" sz="quarter" idx="17"/>
          </p:nvPr>
        </p:nvSpPr>
        <p:spPr>
          <a:xfrm>
            <a:off x="3312000" y="1702800"/>
            <a:ext cx="5328000" cy="1908000"/>
          </a:xfrm>
        </p:spPr>
        <p:txBody>
          <a:bodyPr rtlCol="0">
            <a:normAutofit/>
          </a:bodyPr>
          <a:lstStyle>
            <a:lvl1pPr>
              <a:defRPr sz="1100"/>
            </a:lvl1pPr>
          </a:lstStyle>
          <a:p>
            <a:pPr lvl="0"/>
            <a:endParaRPr lang="en-GB" noProof="0" dirty="0"/>
          </a:p>
        </p:txBody>
      </p:sp>
      <p:sp>
        <p:nvSpPr>
          <p:cNvPr id="9" name="Text Placeholder 12"/>
          <p:cNvSpPr>
            <a:spLocks noGrp="1"/>
          </p:cNvSpPr>
          <p:nvPr>
            <p:ph type="body" sz="quarter" idx="18"/>
          </p:nvPr>
        </p:nvSpPr>
        <p:spPr>
          <a:xfrm>
            <a:off x="3312000" y="1368000"/>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0" name="Chart Placeholder 10"/>
          <p:cNvSpPr>
            <a:spLocks noGrp="1"/>
          </p:cNvSpPr>
          <p:nvPr>
            <p:ph type="chart" sz="quarter" idx="19"/>
          </p:nvPr>
        </p:nvSpPr>
        <p:spPr>
          <a:xfrm>
            <a:off x="3312000" y="4169064"/>
            <a:ext cx="5328000" cy="1908000"/>
          </a:xfrm>
        </p:spPr>
        <p:txBody>
          <a:bodyPr rtlCol="0">
            <a:normAutofit/>
          </a:bodyPr>
          <a:lstStyle>
            <a:lvl1pPr>
              <a:defRPr sz="1100"/>
            </a:lvl1pPr>
          </a:lstStyle>
          <a:p>
            <a:pPr lvl="0"/>
            <a:endParaRPr lang="en-GB" noProof="0" dirty="0"/>
          </a:p>
        </p:txBody>
      </p:sp>
      <p:sp>
        <p:nvSpPr>
          <p:cNvPr id="11" name="Text Placeholder 12"/>
          <p:cNvSpPr>
            <a:spLocks noGrp="1"/>
          </p:cNvSpPr>
          <p:nvPr>
            <p:ph type="body" sz="quarter" idx="20"/>
          </p:nvPr>
        </p:nvSpPr>
        <p:spPr>
          <a:xfrm>
            <a:off x="3312000" y="3833752"/>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04983AE7-AB34-411A-84A2-F5F09D28D740}" type="datetime1">
              <a:rPr lang="en-GB"/>
              <a:pPr>
                <a:defRPr/>
              </a:pPr>
              <a:t>06/09/2017</a:t>
            </a:fld>
            <a:endParaRPr lang="en-GB" dirty="0"/>
          </a:p>
        </p:txBody>
      </p:sp>
      <p:sp>
        <p:nvSpPr>
          <p:cNvPr id="15" name="Footer Placeholder 5"/>
          <p:cNvSpPr>
            <a:spLocks noGrp="1"/>
          </p:cNvSpPr>
          <p:nvPr>
            <p:ph type="ftr" sz="quarter" idx="22"/>
          </p:nvPr>
        </p:nvSpPr>
        <p:spPr/>
        <p:txBody>
          <a:bodyPr/>
          <a:lstStyle>
            <a:lvl1pPr>
              <a:defRPr/>
            </a:lvl1pPr>
          </a:lstStyle>
          <a:p>
            <a:pPr>
              <a:defRPr/>
            </a:pPr>
            <a:endParaRPr lang="en-GB" dirty="0"/>
          </a:p>
        </p:txBody>
      </p:sp>
      <p:sp>
        <p:nvSpPr>
          <p:cNvPr id="16" name="Slide Number Placeholder 6"/>
          <p:cNvSpPr>
            <a:spLocks noGrp="1"/>
          </p:cNvSpPr>
          <p:nvPr>
            <p:ph type="sldNum" sz="quarter" idx="23"/>
          </p:nvPr>
        </p:nvSpPr>
        <p:spPr/>
        <p:txBody>
          <a:bodyPr/>
          <a:lstStyle>
            <a:lvl1pPr>
              <a:defRPr/>
            </a:lvl1pPr>
          </a:lstStyle>
          <a:p>
            <a:pPr>
              <a:defRPr/>
            </a:pPr>
            <a:r>
              <a:rPr lang="en-GB" dirty="0"/>
              <a:t>Slide </a:t>
            </a:r>
            <a:fld id="{A5D40EAA-4E77-486B-9125-BC814625D2A5}" type="slidenum">
              <a:rPr lang="en-GB" smtClean="0"/>
              <a:pPr>
                <a:defRPr/>
              </a:pPr>
              <a:t>‹#›</a:t>
            </a:fld>
            <a:endParaRPr lang="en-GB" dirty="0"/>
          </a:p>
        </p:txBody>
      </p:sp>
    </p:spTree>
    <p:extLst>
      <p:ext uri="{BB962C8B-B14F-4D97-AF65-F5344CB8AC3E}">
        <p14:creationId xmlns:p14="http://schemas.microsoft.com/office/powerpoint/2010/main" val="2308523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Text and Two Charts Reversed">
    <p:spTree>
      <p:nvGrpSpPr>
        <p:cNvPr id="1" name=""/>
        <p:cNvGrpSpPr/>
        <p:nvPr/>
      </p:nvGrpSpPr>
      <p:grpSpPr>
        <a:xfrm>
          <a:off x="0" y="0"/>
          <a:ext cx="0" cy="0"/>
          <a:chOff x="0" y="0"/>
          <a:chExt cx="0" cy="0"/>
        </a:xfrm>
      </p:grpSpPr>
      <p:cxnSp>
        <p:nvCxnSpPr>
          <p:cNvPr id="12" name="Straight Connector 11"/>
          <p:cNvCxnSpPr/>
          <p:nvPr userDrawn="1"/>
        </p:nvCxnSpPr>
        <p:spPr>
          <a:xfrm>
            <a:off x="576263" y="1557338"/>
            <a:ext cx="53276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576263" y="4019550"/>
            <a:ext cx="532765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48000" y="1368000"/>
            <a:ext cx="2592000" cy="4716000"/>
          </a:xfrm>
        </p:spPr>
        <p:txBody>
          <a:bodyPr>
            <a:normAutofit/>
          </a:bodyPr>
          <a:lstStyle>
            <a:lvl1pPr>
              <a:defRPr sz="1400"/>
            </a:lvl1pPr>
            <a:lvl2pPr marL="444500" indent="-166688">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hart Placeholder 10"/>
          <p:cNvSpPr>
            <a:spLocks noGrp="1"/>
          </p:cNvSpPr>
          <p:nvPr>
            <p:ph type="chart" sz="quarter" idx="17"/>
          </p:nvPr>
        </p:nvSpPr>
        <p:spPr>
          <a:xfrm>
            <a:off x="576000" y="1702800"/>
            <a:ext cx="5328000" cy="1908000"/>
          </a:xfrm>
        </p:spPr>
        <p:txBody>
          <a:bodyPr rtlCol="0">
            <a:normAutofit/>
          </a:bodyPr>
          <a:lstStyle>
            <a:lvl1pPr>
              <a:defRPr sz="1100"/>
            </a:lvl1pPr>
          </a:lstStyle>
          <a:p>
            <a:pPr lvl="0"/>
            <a:endParaRPr lang="en-GB" noProof="0" dirty="0"/>
          </a:p>
        </p:txBody>
      </p:sp>
      <p:sp>
        <p:nvSpPr>
          <p:cNvPr id="9" name="Text Placeholder 12"/>
          <p:cNvSpPr>
            <a:spLocks noGrp="1"/>
          </p:cNvSpPr>
          <p:nvPr>
            <p:ph type="body" sz="quarter" idx="18"/>
          </p:nvPr>
        </p:nvSpPr>
        <p:spPr>
          <a:xfrm>
            <a:off x="576000" y="1368000"/>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0" name="Chart Placeholder 10"/>
          <p:cNvSpPr>
            <a:spLocks noGrp="1"/>
          </p:cNvSpPr>
          <p:nvPr>
            <p:ph type="chart" sz="quarter" idx="19"/>
          </p:nvPr>
        </p:nvSpPr>
        <p:spPr>
          <a:xfrm>
            <a:off x="576000" y="4169064"/>
            <a:ext cx="5328000" cy="1908000"/>
          </a:xfrm>
        </p:spPr>
        <p:txBody>
          <a:bodyPr rtlCol="0">
            <a:normAutofit/>
          </a:bodyPr>
          <a:lstStyle>
            <a:lvl1pPr>
              <a:defRPr sz="1100"/>
            </a:lvl1pPr>
          </a:lstStyle>
          <a:p>
            <a:pPr lvl="0"/>
            <a:endParaRPr lang="en-GB" noProof="0" dirty="0"/>
          </a:p>
        </p:txBody>
      </p:sp>
      <p:sp>
        <p:nvSpPr>
          <p:cNvPr id="11" name="Text Placeholder 12"/>
          <p:cNvSpPr>
            <a:spLocks noGrp="1"/>
          </p:cNvSpPr>
          <p:nvPr>
            <p:ph type="body" sz="quarter" idx="20"/>
          </p:nvPr>
        </p:nvSpPr>
        <p:spPr>
          <a:xfrm>
            <a:off x="576000" y="3833752"/>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A70447BB-806E-472E-AE0B-912BFA3CABE8}" type="datetime1">
              <a:rPr lang="en-GB"/>
              <a:pPr>
                <a:defRPr/>
              </a:pPr>
              <a:t>06/09/2017</a:t>
            </a:fld>
            <a:endParaRPr lang="en-GB" dirty="0"/>
          </a:p>
        </p:txBody>
      </p:sp>
      <p:sp>
        <p:nvSpPr>
          <p:cNvPr id="15" name="Footer Placeholder 5"/>
          <p:cNvSpPr>
            <a:spLocks noGrp="1"/>
          </p:cNvSpPr>
          <p:nvPr>
            <p:ph type="ftr" sz="quarter" idx="22"/>
          </p:nvPr>
        </p:nvSpPr>
        <p:spPr/>
        <p:txBody>
          <a:bodyPr/>
          <a:lstStyle>
            <a:lvl1pPr>
              <a:defRPr/>
            </a:lvl1pPr>
          </a:lstStyle>
          <a:p>
            <a:pPr>
              <a:defRPr/>
            </a:pPr>
            <a:endParaRPr lang="en-GB" dirty="0"/>
          </a:p>
        </p:txBody>
      </p:sp>
      <p:sp>
        <p:nvSpPr>
          <p:cNvPr id="16" name="Slide Number Placeholder 6"/>
          <p:cNvSpPr>
            <a:spLocks noGrp="1"/>
          </p:cNvSpPr>
          <p:nvPr>
            <p:ph type="sldNum" sz="quarter" idx="23"/>
          </p:nvPr>
        </p:nvSpPr>
        <p:spPr/>
        <p:txBody>
          <a:bodyPr/>
          <a:lstStyle>
            <a:lvl1pPr>
              <a:defRPr/>
            </a:lvl1pPr>
          </a:lstStyle>
          <a:p>
            <a:pPr>
              <a:defRPr/>
            </a:pPr>
            <a:r>
              <a:rPr lang="en-GB" dirty="0"/>
              <a:t>Slide </a:t>
            </a:r>
            <a:fld id="{1742EFB2-5F9C-49FD-8AF4-AB396D6F1D69}" type="slidenum">
              <a:rPr lang="en-GB" smtClean="0"/>
              <a:pPr>
                <a:defRPr/>
              </a:pPr>
              <a:t>‹#›</a:t>
            </a:fld>
            <a:endParaRPr lang="en-GB" dirty="0"/>
          </a:p>
        </p:txBody>
      </p:sp>
    </p:spTree>
    <p:extLst>
      <p:ext uri="{BB962C8B-B14F-4D97-AF65-F5344CB8AC3E}">
        <p14:creationId xmlns:p14="http://schemas.microsoft.com/office/powerpoint/2010/main" val="125696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1367999"/>
            <a:ext cx="2592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3"/>
          </p:nvPr>
        </p:nvSpPr>
        <p:spPr>
          <a:xfrm>
            <a:off x="3312000" y="1367999"/>
            <a:ext cx="2592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4"/>
          </p:nvPr>
        </p:nvSpPr>
        <p:spPr>
          <a:xfrm>
            <a:off x="6048000" y="1367999"/>
            <a:ext cx="2592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5"/>
          </p:nvPr>
        </p:nvSpPr>
        <p:spPr/>
        <p:txBody>
          <a:bodyPr/>
          <a:lstStyle>
            <a:lvl1pPr>
              <a:defRPr/>
            </a:lvl1pPr>
          </a:lstStyle>
          <a:p>
            <a:pPr>
              <a:defRPr/>
            </a:pPr>
            <a:fld id="{98116EAF-A642-4B55-AF70-B0A7AE95D543}" type="datetime1">
              <a:rPr lang="en-GB"/>
              <a:pPr>
                <a:defRPr/>
              </a:pPr>
              <a:t>06/09/2017</a:t>
            </a:fld>
            <a:endParaRPr lang="en-GB" dirty="0"/>
          </a:p>
        </p:txBody>
      </p:sp>
      <p:sp>
        <p:nvSpPr>
          <p:cNvPr id="9" name="Footer Placeholder 4"/>
          <p:cNvSpPr>
            <a:spLocks noGrp="1"/>
          </p:cNvSpPr>
          <p:nvPr>
            <p:ph type="ftr" sz="quarter" idx="16"/>
          </p:nvPr>
        </p:nvSpPr>
        <p:spPr/>
        <p:txBody>
          <a:bodyPr/>
          <a:lstStyle>
            <a:lvl1pPr>
              <a:defRPr/>
            </a:lvl1pPr>
          </a:lstStyle>
          <a:p>
            <a:pPr>
              <a:defRPr/>
            </a:pPr>
            <a:endParaRPr lang="en-GB" dirty="0"/>
          </a:p>
        </p:txBody>
      </p:sp>
      <p:sp>
        <p:nvSpPr>
          <p:cNvPr id="10" name="Slide Number Placeholder 5"/>
          <p:cNvSpPr>
            <a:spLocks noGrp="1"/>
          </p:cNvSpPr>
          <p:nvPr>
            <p:ph type="sldNum" sz="quarter" idx="17"/>
          </p:nvPr>
        </p:nvSpPr>
        <p:spPr/>
        <p:txBody>
          <a:bodyPr/>
          <a:lstStyle>
            <a:lvl1pPr>
              <a:defRPr/>
            </a:lvl1pPr>
          </a:lstStyle>
          <a:p>
            <a:pPr>
              <a:defRPr/>
            </a:pPr>
            <a:r>
              <a:rPr lang="en-GB" dirty="0"/>
              <a:t>Slide </a:t>
            </a:r>
            <a:fld id="{6C200A33-22DE-4384-A1D8-D48D721E90A9}" type="slidenum">
              <a:rPr lang="en-GB" smtClean="0"/>
              <a:pPr>
                <a:defRPr/>
              </a:pPr>
              <a:t>‹#›</a:t>
            </a:fld>
            <a:endParaRPr lang="en-GB" dirty="0"/>
          </a:p>
        </p:txBody>
      </p:sp>
    </p:spTree>
    <p:extLst>
      <p:ext uri="{BB962C8B-B14F-4D97-AF65-F5344CB8AC3E}">
        <p14:creationId xmlns:p14="http://schemas.microsoft.com/office/powerpoint/2010/main" val="86453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userDrawn="1"/>
        </p:nvGrpSpPr>
        <p:grpSpPr bwMode="auto">
          <a:xfrm>
            <a:off x="576263" y="4508500"/>
            <a:ext cx="2008187" cy="900113"/>
            <a:chOff x="116601" y="5744680"/>
            <a:chExt cx="2088000" cy="936000"/>
          </a:xfrm>
        </p:grpSpPr>
        <p:sp>
          <p:nvSpPr>
            <p:cNvPr id="7" name="Rectangle 6"/>
            <p:cNvSpPr/>
            <p:nvPr/>
          </p:nvSpPr>
          <p:spPr>
            <a:xfrm>
              <a:off x="116601" y="5744680"/>
              <a:ext cx="2088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565" y="5780680"/>
              <a:ext cx="1784072"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576000" y="2052000"/>
            <a:ext cx="8064000" cy="864000"/>
          </a:xfrm>
        </p:spPr>
        <p:txBody>
          <a:bodyPr/>
          <a:lstStyle>
            <a:lvl1pPr>
              <a:defRPr sz="4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76000" y="2952000"/>
            <a:ext cx="4032000" cy="936000"/>
          </a:xfrm>
        </p:spPr>
        <p:txBody>
          <a:bodyPr>
            <a:normAutofit/>
          </a:bodyPr>
          <a:lstStyle>
            <a:lvl1pPr marL="0" indent="0" algn="l">
              <a:spcBef>
                <a:spcPts val="0"/>
              </a:spcBef>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3"/>
          </p:nvPr>
        </p:nvSpPr>
        <p:spPr>
          <a:xfrm>
            <a:off x="576000" y="648000"/>
            <a:ext cx="8064000" cy="360362"/>
          </a:xfrm>
        </p:spPr>
        <p:txBody>
          <a:bodyPr/>
          <a:lstStyle>
            <a:lvl1pPr marL="0" indent="0">
              <a:buNone/>
              <a:defRPr b="1">
                <a:solidFill>
                  <a:schemeClr val="accent2"/>
                </a:solidFill>
              </a:defRPr>
            </a:lvl1pPr>
          </a:lstStyle>
          <a:p>
            <a:pPr lvl="0"/>
            <a:r>
              <a:rPr lang="en-US" dirty="0"/>
              <a:t>Click to edit Master text styles</a:t>
            </a:r>
            <a:endParaRPr lang="en-GB" dirty="0"/>
          </a:p>
        </p:txBody>
      </p:sp>
      <p:sp>
        <p:nvSpPr>
          <p:cNvPr id="9" name="Date Placeholder 3"/>
          <p:cNvSpPr>
            <a:spLocks noGrp="1"/>
          </p:cNvSpPr>
          <p:nvPr>
            <p:ph type="dt" sz="half" idx="14"/>
          </p:nvPr>
        </p:nvSpPr>
        <p:spPr/>
        <p:txBody>
          <a:bodyPr/>
          <a:lstStyle>
            <a:lvl1pPr>
              <a:defRPr/>
            </a:lvl1pPr>
          </a:lstStyle>
          <a:p>
            <a:pPr>
              <a:defRPr/>
            </a:pPr>
            <a:fld id="{50BB1346-9242-40D9-8E32-44F99E362579}" type="datetime1">
              <a:rPr lang="en-GB"/>
              <a:pPr>
                <a:defRPr/>
              </a:pPr>
              <a:t>06/09/2017</a:t>
            </a:fld>
            <a:endParaRPr lang="en-GB" dirty="0"/>
          </a:p>
        </p:txBody>
      </p:sp>
      <p:sp>
        <p:nvSpPr>
          <p:cNvPr id="10" name="Footer Placeholder 4"/>
          <p:cNvSpPr>
            <a:spLocks noGrp="1"/>
          </p:cNvSpPr>
          <p:nvPr>
            <p:ph type="ftr" sz="quarter" idx="15"/>
          </p:nvPr>
        </p:nvSpPr>
        <p:spPr/>
        <p:txBody>
          <a:bodyPr/>
          <a:lstStyle>
            <a:lvl1pPr>
              <a:defRPr/>
            </a:lvl1pPr>
          </a:lstStyle>
          <a:p>
            <a:pPr>
              <a:defRPr/>
            </a:pPr>
            <a:endParaRPr lang="en-GB" dirty="0"/>
          </a:p>
        </p:txBody>
      </p:sp>
      <p:sp>
        <p:nvSpPr>
          <p:cNvPr id="11" name="Slide Number Placeholder 5"/>
          <p:cNvSpPr>
            <a:spLocks noGrp="1"/>
          </p:cNvSpPr>
          <p:nvPr>
            <p:ph type="sldNum" sz="quarter" idx="16"/>
          </p:nvPr>
        </p:nvSpPr>
        <p:spPr/>
        <p:txBody>
          <a:bodyPr/>
          <a:lstStyle>
            <a:lvl1pPr>
              <a:defRPr>
                <a:solidFill>
                  <a:schemeClr val="bg1"/>
                </a:solidFill>
              </a:defRPr>
            </a:lvl1pPr>
          </a:lstStyle>
          <a:p>
            <a:pPr>
              <a:defRPr/>
            </a:pPr>
            <a:r>
              <a:rPr lang="en-GB" dirty="0"/>
              <a:t>Slide </a:t>
            </a:r>
            <a:fld id="{E3FBC1CC-11C2-4562-83F8-23DBB5937006}" type="slidenum">
              <a:rPr lang="en-GB" smtClean="0"/>
              <a:pPr>
                <a:defRPr/>
              </a:pPr>
              <a:t>‹#›</a:t>
            </a:fld>
            <a:endParaRPr lang="en-GB" dirty="0"/>
          </a:p>
        </p:txBody>
      </p:sp>
    </p:spTree>
    <p:extLst>
      <p:ext uri="{BB962C8B-B14F-4D97-AF65-F5344CB8AC3E}">
        <p14:creationId xmlns:p14="http://schemas.microsoft.com/office/powerpoint/2010/main" val="1929309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3"/>
          </p:nvPr>
        </p:nvSpPr>
        <p:spPr>
          <a:xfrm>
            <a:off x="2628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4"/>
          </p:nvPr>
        </p:nvSpPr>
        <p:spPr>
          <a:xfrm>
            <a:off x="4680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15"/>
          </p:nvPr>
        </p:nvSpPr>
        <p:spPr>
          <a:xfrm>
            <a:off x="6732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p:cNvSpPr>
            <a:spLocks noGrp="1"/>
          </p:cNvSpPr>
          <p:nvPr>
            <p:ph type="dt" sz="half" idx="16"/>
          </p:nvPr>
        </p:nvSpPr>
        <p:spPr/>
        <p:txBody>
          <a:bodyPr/>
          <a:lstStyle>
            <a:lvl1pPr>
              <a:defRPr/>
            </a:lvl1pPr>
          </a:lstStyle>
          <a:p>
            <a:pPr>
              <a:defRPr/>
            </a:pPr>
            <a:fld id="{CE87AB1C-61C9-4F84-AEF8-A9ECABB85114}" type="datetime1">
              <a:rPr lang="en-GB"/>
              <a:pPr>
                <a:defRPr/>
              </a:pPr>
              <a:t>06/09/2017</a:t>
            </a:fld>
            <a:endParaRPr lang="en-GB" dirty="0"/>
          </a:p>
        </p:txBody>
      </p:sp>
      <p:sp>
        <p:nvSpPr>
          <p:cNvPr id="10" name="Footer Placeholder 4"/>
          <p:cNvSpPr>
            <a:spLocks noGrp="1"/>
          </p:cNvSpPr>
          <p:nvPr>
            <p:ph type="ftr" sz="quarter" idx="17"/>
          </p:nvPr>
        </p:nvSpPr>
        <p:spPr/>
        <p:txBody>
          <a:bodyPr/>
          <a:lstStyle>
            <a:lvl1pPr>
              <a:defRPr/>
            </a:lvl1pPr>
          </a:lstStyle>
          <a:p>
            <a:pPr>
              <a:defRPr/>
            </a:pPr>
            <a:endParaRPr lang="en-GB" dirty="0"/>
          </a:p>
        </p:txBody>
      </p:sp>
      <p:sp>
        <p:nvSpPr>
          <p:cNvPr id="11" name="Slide Number Placeholder 5"/>
          <p:cNvSpPr>
            <a:spLocks noGrp="1"/>
          </p:cNvSpPr>
          <p:nvPr>
            <p:ph type="sldNum" sz="quarter" idx="18"/>
          </p:nvPr>
        </p:nvSpPr>
        <p:spPr/>
        <p:txBody>
          <a:bodyPr/>
          <a:lstStyle>
            <a:lvl1pPr>
              <a:defRPr/>
            </a:lvl1pPr>
          </a:lstStyle>
          <a:p>
            <a:pPr>
              <a:defRPr/>
            </a:pPr>
            <a:r>
              <a:rPr lang="en-GB" dirty="0"/>
              <a:t>Slide </a:t>
            </a:r>
            <a:fld id="{71D66BD1-4A27-4D8A-AA93-62784B415E00}" type="slidenum">
              <a:rPr lang="en-GB" smtClean="0"/>
              <a:pPr>
                <a:defRPr/>
              </a:pPr>
              <a:t>‹#›</a:t>
            </a:fld>
            <a:endParaRPr lang="en-GB" dirty="0"/>
          </a:p>
        </p:txBody>
      </p:sp>
    </p:spTree>
    <p:extLst>
      <p:ext uri="{BB962C8B-B14F-4D97-AF65-F5344CB8AC3E}">
        <p14:creationId xmlns:p14="http://schemas.microsoft.com/office/powerpoint/2010/main" val="1236149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Contne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576000" y="1368000"/>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3"/>
          </p:nvPr>
        </p:nvSpPr>
        <p:spPr>
          <a:xfrm>
            <a:off x="3312000" y="1368000"/>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6048000" y="1368000"/>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576000" y="3833752"/>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3312000" y="3833752"/>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6048000" y="3833752"/>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p:cNvSpPr>
            <a:spLocks noGrp="1"/>
          </p:cNvSpPr>
          <p:nvPr>
            <p:ph type="dt" sz="half" idx="18"/>
          </p:nvPr>
        </p:nvSpPr>
        <p:spPr/>
        <p:txBody>
          <a:bodyPr/>
          <a:lstStyle>
            <a:lvl1pPr>
              <a:defRPr/>
            </a:lvl1pPr>
          </a:lstStyle>
          <a:p>
            <a:pPr>
              <a:defRPr/>
            </a:pPr>
            <a:fld id="{EAE594A7-4651-40B0-910D-642B330980F9}" type="datetime1">
              <a:rPr lang="en-GB"/>
              <a:pPr>
                <a:defRPr/>
              </a:pPr>
              <a:t>06/09/2017</a:t>
            </a:fld>
            <a:endParaRPr lang="en-GB" dirty="0"/>
          </a:p>
        </p:txBody>
      </p:sp>
      <p:sp>
        <p:nvSpPr>
          <p:cNvPr id="10" name="Footer Placeholder 4"/>
          <p:cNvSpPr>
            <a:spLocks noGrp="1"/>
          </p:cNvSpPr>
          <p:nvPr>
            <p:ph type="ftr" sz="quarter" idx="19"/>
          </p:nvPr>
        </p:nvSpPr>
        <p:spPr/>
        <p:txBody>
          <a:bodyPr/>
          <a:lstStyle>
            <a:lvl1pPr>
              <a:defRPr/>
            </a:lvl1pPr>
          </a:lstStyle>
          <a:p>
            <a:pPr>
              <a:defRPr/>
            </a:pPr>
            <a:endParaRPr lang="en-GB" dirty="0"/>
          </a:p>
        </p:txBody>
      </p:sp>
      <p:sp>
        <p:nvSpPr>
          <p:cNvPr id="11" name="Slide Number Placeholder 5"/>
          <p:cNvSpPr>
            <a:spLocks noGrp="1"/>
          </p:cNvSpPr>
          <p:nvPr>
            <p:ph type="sldNum" sz="quarter" idx="20"/>
          </p:nvPr>
        </p:nvSpPr>
        <p:spPr/>
        <p:txBody>
          <a:bodyPr/>
          <a:lstStyle>
            <a:lvl1pPr>
              <a:defRPr/>
            </a:lvl1pPr>
          </a:lstStyle>
          <a:p>
            <a:pPr>
              <a:defRPr/>
            </a:pPr>
            <a:r>
              <a:rPr lang="en-GB" dirty="0"/>
              <a:t>Slide </a:t>
            </a:r>
            <a:fld id="{1D0D5C02-C449-40A0-94BD-5693B6078E2D}" type="slidenum">
              <a:rPr lang="en-GB" smtClean="0"/>
              <a:pPr>
                <a:defRPr/>
              </a:pPr>
              <a:t>‹#›</a:t>
            </a:fld>
            <a:endParaRPr lang="en-GB" dirty="0"/>
          </a:p>
        </p:txBody>
      </p:sp>
    </p:spTree>
    <p:extLst>
      <p:ext uri="{BB962C8B-B14F-4D97-AF65-F5344CB8AC3E}">
        <p14:creationId xmlns:p14="http://schemas.microsoft.com/office/powerpoint/2010/main" val="1878139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57600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3"/>
          </p:nvPr>
        </p:nvSpPr>
        <p:spPr>
          <a:xfrm>
            <a:off x="262808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468016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673224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57600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262808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p:cNvSpPr>
            <a:spLocks noGrp="1"/>
          </p:cNvSpPr>
          <p:nvPr>
            <p:ph idx="18"/>
          </p:nvPr>
        </p:nvSpPr>
        <p:spPr>
          <a:xfrm>
            <a:off x="468016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9"/>
          </p:nvPr>
        </p:nvSpPr>
        <p:spPr>
          <a:xfrm>
            <a:off x="673224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3"/>
          <p:cNvSpPr>
            <a:spLocks noGrp="1"/>
          </p:cNvSpPr>
          <p:nvPr>
            <p:ph type="dt" sz="half" idx="20"/>
          </p:nvPr>
        </p:nvSpPr>
        <p:spPr/>
        <p:txBody>
          <a:bodyPr/>
          <a:lstStyle>
            <a:lvl1pPr>
              <a:defRPr/>
            </a:lvl1pPr>
          </a:lstStyle>
          <a:p>
            <a:pPr>
              <a:defRPr/>
            </a:pPr>
            <a:fld id="{ED6B4D36-9029-447B-A9C0-BF4BB93C55F1}" type="datetime1">
              <a:rPr lang="en-GB"/>
              <a:pPr>
                <a:defRPr/>
              </a:pPr>
              <a:t>06/09/2017</a:t>
            </a:fld>
            <a:endParaRPr lang="en-GB" dirty="0"/>
          </a:p>
        </p:txBody>
      </p:sp>
      <p:sp>
        <p:nvSpPr>
          <p:cNvPr id="12" name="Footer Placeholder 4"/>
          <p:cNvSpPr>
            <a:spLocks noGrp="1"/>
          </p:cNvSpPr>
          <p:nvPr>
            <p:ph type="ftr" sz="quarter" idx="21"/>
          </p:nvPr>
        </p:nvSpPr>
        <p:spPr/>
        <p:txBody>
          <a:bodyPr/>
          <a:lstStyle>
            <a:lvl1pPr>
              <a:defRPr/>
            </a:lvl1pPr>
          </a:lstStyle>
          <a:p>
            <a:pPr>
              <a:defRPr/>
            </a:pPr>
            <a:endParaRPr lang="en-GB" dirty="0"/>
          </a:p>
        </p:txBody>
      </p:sp>
      <p:sp>
        <p:nvSpPr>
          <p:cNvPr id="13" name="Slide Number Placeholder 5"/>
          <p:cNvSpPr>
            <a:spLocks noGrp="1"/>
          </p:cNvSpPr>
          <p:nvPr>
            <p:ph type="sldNum" sz="quarter" idx="22"/>
          </p:nvPr>
        </p:nvSpPr>
        <p:spPr/>
        <p:txBody>
          <a:bodyPr/>
          <a:lstStyle>
            <a:lvl1pPr>
              <a:defRPr/>
            </a:lvl1pPr>
          </a:lstStyle>
          <a:p>
            <a:pPr>
              <a:defRPr/>
            </a:pPr>
            <a:r>
              <a:rPr lang="en-GB" dirty="0"/>
              <a:t>Slide </a:t>
            </a:r>
            <a:fld id="{1CDD6FA7-B6F7-4593-875A-7B985A90BA88}" type="slidenum">
              <a:rPr lang="en-GB" smtClean="0"/>
              <a:pPr>
                <a:defRPr/>
              </a:pPr>
              <a:t>‹#›</a:t>
            </a:fld>
            <a:endParaRPr lang="en-GB" dirty="0"/>
          </a:p>
        </p:txBody>
      </p:sp>
    </p:spTree>
    <p:extLst>
      <p:ext uri="{BB962C8B-B14F-4D97-AF65-F5344CB8AC3E}">
        <p14:creationId xmlns:p14="http://schemas.microsoft.com/office/powerpoint/2010/main" val="1793856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members">
    <p:spTree>
      <p:nvGrpSpPr>
        <p:cNvPr id="1" name=""/>
        <p:cNvGrpSpPr/>
        <p:nvPr/>
      </p:nvGrpSpPr>
      <p:grpSpPr>
        <a:xfrm>
          <a:off x="0" y="0"/>
          <a:ext cx="0" cy="0"/>
          <a:chOff x="0" y="0"/>
          <a:chExt cx="0" cy="0"/>
        </a:xfrm>
      </p:grpSpPr>
      <p:grpSp>
        <p:nvGrpSpPr>
          <p:cNvPr id="38" name="Group 9"/>
          <p:cNvGrpSpPr>
            <a:grpSpLocks/>
          </p:cNvGrpSpPr>
          <p:nvPr userDrawn="1"/>
        </p:nvGrpSpPr>
        <p:grpSpPr bwMode="auto">
          <a:xfrm>
            <a:off x="576263" y="2447925"/>
            <a:ext cx="8064500" cy="0"/>
            <a:chOff x="576000" y="2448499"/>
            <a:chExt cx="8064000" cy="0"/>
          </a:xfrm>
        </p:grpSpPr>
        <p:cxnSp>
          <p:nvCxnSpPr>
            <p:cNvPr id="39" name="Straight Connector 38"/>
            <p:cNvCxnSpPr/>
            <p:nvPr userDrawn="1"/>
          </p:nvCxnSpPr>
          <p:spPr>
            <a:xfrm>
              <a:off x="57600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userDrawn="1"/>
          </p:nvCxnSpPr>
          <p:spPr>
            <a:xfrm>
              <a:off x="262851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userDrawn="1"/>
          </p:nvCxnSpPr>
          <p:spPr>
            <a:xfrm>
              <a:off x="467943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userDrawn="1"/>
          </p:nvCxnSpPr>
          <p:spPr>
            <a:xfrm>
              <a:off x="673194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43" name="Group 15"/>
          <p:cNvGrpSpPr>
            <a:grpSpLocks/>
          </p:cNvGrpSpPr>
          <p:nvPr userDrawn="1"/>
        </p:nvGrpSpPr>
        <p:grpSpPr bwMode="auto">
          <a:xfrm>
            <a:off x="582613" y="4924425"/>
            <a:ext cx="8064500" cy="0"/>
            <a:chOff x="576000" y="2448499"/>
            <a:chExt cx="8064000" cy="0"/>
          </a:xfrm>
        </p:grpSpPr>
        <p:cxnSp>
          <p:nvCxnSpPr>
            <p:cNvPr id="44" name="Straight Connector 43"/>
            <p:cNvCxnSpPr/>
            <p:nvPr userDrawn="1"/>
          </p:nvCxnSpPr>
          <p:spPr>
            <a:xfrm>
              <a:off x="57600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userDrawn="1"/>
          </p:nvCxnSpPr>
          <p:spPr>
            <a:xfrm>
              <a:off x="262851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userDrawn="1"/>
          </p:nvCxnSpPr>
          <p:spPr>
            <a:xfrm>
              <a:off x="467943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userDrawn="1"/>
          </p:nvCxnSpPr>
          <p:spPr>
            <a:xfrm>
              <a:off x="673194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grpSp>
      <p:sp>
        <p:nvSpPr>
          <p:cNvPr id="7" name="Picture Placeholder 6"/>
          <p:cNvSpPr>
            <a:spLocks noGrp="1"/>
          </p:cNvSpPr>
          <p:nvPr>
            <p:ph type="pic" sz="quarter" idx="20"/>
          </p:nvPr>
        </p:nvSpPr>
        <p:spPr>
          <a:xfrm>
            <a:off x="576000" y="1368000"/>
            <a:ext cx="1908000" cy="1080000"/>
          </a:xfrm>
        </p:spPr>
        <p:txBody>
          <a:bodyPr rtlCol="0" anchor="ctr">
            <a:noAutofit/>
          </a:bodyPr>
          <a:lstStyle>
            <a:lvl1pPr marL="0" indent="0" algn="ctr">
              <a:buNone/>
              <a:defRPr sz="1600"/>
            </a:lvl1pPr>
          </a:lstStyle>
          <a:p>
            <a:pPr lvl="0"/>
            <a:endParaRPr lang="en-GB" noProof="0" dirty="0"/>
          </a:p>
        </p:txBody>
      </p:sp>
      <p:sp>
        <p:nvSpPr>
          <p:cNvPr id="24" name="Picture Placeholder 6"/>
          <p:cNvSpPr>
            <a:spLocks noGrp="1"/>
          </p:cNvSpPr>
          <p:nvPr>
            <p:ph type="pic" sz="quarter" idx="22"/>
          </p:nvPr>
        </p:nvSpPr>
        <p:spPr>
          <a:xfrm>
            <a:off x="6732000" y="1368000"/>
            <a:ext cx="1908000" cy="1080000"/>
          </a:xfrm>
        </p:spPr>
        <p:txBody>
          <a:bodyPr rtlCol="0" anchor="ctr">
            <a:noAutofit/>
          </a:bodyPr>
          <a:lstStyle>
            <a:lvl1pPr marL="0" indent="0" algn="ctr">
              <a:buNone/>
              <a:defRPr sz="1600"/>
            </a:lvl1pPr>
          </a:lstStyle>
          <a:p>
            <a:pPr lvl="0"/>
            <a:endParaRPr lang="en-GB" noProof="0" dirty="0"/>
          </a:p>
        </p:txBody>
      </p:sp>
      <p:sp>
        <p:nvSpPr>
          <p:cNvPr id="26" name="Picture Placeholder 6"/>
          <p:cNvSpPr>
            <a:spLocks noGrp="1"/>
          </p:cNvSpPr>
          <p:nvPr>
            <p:ph type="pic" sz="quarter" idx="24"/>
          </p:nvPr>
        </p:nvSpPr>
        <p:spPr>
          <a:xfrm>
            <a:off x="4680000" y="1368000"/>
            <a:ext cx="1908000" cy="1080000"/>
          </a:xfrm>
        </p:spPr>
        <p:txBody>
          <a:bodyPr rtlCol="0" anchor="ctr">
            <a:noAutofit/>
          </a:bodyPr>
          <a:lstStyle>
            <a:lvl1pPr marL="0" indent="0" algn="ctr">
              <a:buNone/>
              <a:defRPr sz="1600"/>
            </a:lvl1pPr>
          </a:lstStyle>
          <a:p>
            <a:pPr lvl="0"/>
            <a:endParaRPr lang="en-GB" noProof="0" dirty="0"/>
          </a:p>
        </p:txBody>
      </p:sp>
      <p:sp>
        <p:nvSpPr>
          <p:cNvPr id="28" name="Picture Placeholder 6"/>
          <p:cNvSpPr>
            <a:spLocks noGrp="1"/>
          </p:cNvSpPr>
          <p:nvPr>
            <p:ph type="pic" sz="quarter" idx="26"/>
          </p:nvPr>
        </p:nvSpPr>
        <p:spPr>
          <a:xfrm>
            <a:off x="2628000" y="1368000"/>
            <a:ext cx="1908000" cy="1080000"/>
          </a:xfrm>
        </p:spPr>
        <p:txBody>
          <a:bodyPr rtlCol="0" anchor="ctr">
            <a:noAutofit/>
          </a:bodyPr>
          <a:lstStyle>
            <a:lvl1pPr marL="0" indent="0" algn="ctr">
              <a:buNone/>
              <a:defRPr sz="1600"/>
            </a:lvl1pPr>
          </a:lstStyle>
          <a:p>
            <a:pPr lvl="0"/>
            <a:endParaRPr lang="en-GB" noProof="0" dirty="0"/>
          </a:p>
        </p:txBody>
      </p:sp>
      <p:sp>
        <p:nvSpPr>
          <p:cNvPr id="30" name="Picture Placeholder 6"/>
          <p:cNvSpPr>
            <a:spLocks noGrp="1"/>
          </p:cNvSpPr>
          <p:nvPr>
            <p:ph type="pic" sz="quarter" idx="28"/>
          </p:nvPr>
        </p:nvSpPr>
        <p:spPr>
          <a:xfrm>
            <a:off x="576000" y="3841342"/>
            <a:ext cx="1908000" cy="1080000"/>
          </a:xfrm>
        </p:spPr>
        <p:txBody>
          <a:bodyPr rtlCol="0" anchor="ctr">
            <a:noAutofit/>
          </a:bodyPr>
          <a:lstStyle>
            <a:lvl1pPr marL="0" indent="0" algn="ctr">
              <a:buNone/>
              <a:defRPr sz="1600"/>
            </a:lvl1pPr>
          </a:lstStyle>
          <a:p>
            <a:pPr lvl="0"/>
            <a:endParaRPr lang="en-GB" noProof="0" dirty="0"/>
          </a:p>
        </p:txBody>
      </p:sp>
      <p:sp>
        <p:nvSpPr>
          <p:cNvPr id="32" name="Picture Placeholder 6"/>
          <p:cNvSpPr>
            <a:spLocks noGrp="1"/>
          </p:cNvSpPr>
          <p:nvPr>
            <p:ph type="pic" sz="quarter" idx="30"/>
          </p:nvPr>
        </p:nvSpPr>
        <p:spPr>
          <a:xfrm>
            <a:off x="2628000" y="3841342"/>
            <a:ext cx="1908000" cy="1080000"/>
          </a:xfrm>
        </p:spPr>
        <p:txBody>
          <a:bodyPr rtlCol="0" anchor="ctr">
            <a:noAutofit/>
          </a:bodyPr>
          <a:lstStyle>
            <a:lvl1pPr marL="0" indent="0" algn="ctr">
              <a:buNone/>
              <a:defRPr sz="1600"/>
            </a:lvl1pPr>
          </a:lstStyle>
          <a:p>
            <a:pPr lvl="0"/>
            <a:endParaRPr lang="en-GB" noProof="0" dirty="0"/>
          </a:p>
        </p:txBody>
      </p:sp>
      <p:sp>
        <p:nvSpPr>
          <p:cNvPr id="34" name="Picture Placeholder 6"/>
          <p:cNvSpPr>
            <a:spLocks noGrp="1"/>
          </p:cNvSpPr>
          <p:nvPr>
            <p:ph type="pic" sz="quarter" idx="32"/>
          </p:nvPr>
        </p:nvSpPr>
        <p:spPr>
          <a:xfrm>
            <a:off x="4680000" y="3841342"/>
            <a:ext cx="1908000" cy="1080000"/>
          </a:xfrm>
        </p:spPr>
        <p:txBody>
          <a:bodyPr rtlCol="0" anchor="ctr">
            <a:noAutofit/>
          </a:bodyPr>
          <a:lstStyle>
            <a:lvl1pPr marL="0" indent="0" algn="ctr">
              <a:buNone/>
              <a:defRPr sz="1600"/>
            </a:lvl1pPr>
          </a:lstStyle>
          <a:p>
            <a:pPr lvl="0"/>
            <a:endParaRPr lang="en-GB" noProof="0" dirty="0"/>
          </a:p>
        </p:txBody>
      </p:sp>
      <p:sp>
        <p:nvSpPr>
          <p:cNvPr id="36" name="Picture Placeholder 6"/>
          <p:cNvSpPr>
            <a:spLocks noGrp="1"/>
          </p:cNvSpPr>
          <p:nvPr>
            <p:ph type="pic" sz="quarter" idx="34"/>
          </p:nvPr>
        </p:nvSpPr>
        <p:spPr>
          <a:xfrm>
            <a:off x="6732000" y="3841342"/>
            <a:ext cx="1908000" cy="1080000"/>
          </a:xfrm>
        </p:spPr>
        <p:txBody>
          <a:bodyPr rtlCol="0" anchor="ctr">
            <a:noAutofit/>
          </a:bodyPr>
          <a:lstStyle>
            <a:lvl1pPr marL="0" indent="0" algn="ctr">
              <a:buNone/>
              <a:defRPr sz="1600"/>
            </a:lvl1pPr>
          </a:lstStyle>
          <a:p>
            <a:pPr lvl="0"/>
            <a:endParaRPr lang="en-GB" noProof="0" dirty="0"/>
          </a:p>
        </p:txBody>
      </p:sp>
      <p:sp>
        <p:nvSpPr>
          <p:cNvPr id="2" name="Title 1"/>
          <p:cNvSpPr>
            <a:spLocks noGrp="1"/>
          </p:cNvSpPr>
          <p:nvPr>
            <p:ph type="title"/>
          </p:nvPr>
        </p:nvSpPr>
        <p:spPr>
          <a:xfrm>
            <a:off x="576000" y="452970"/>
            <a:ext cx="8064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576000" y="2673419"/>
            <a:ext cx="1908000" cy="900000"/>
          </a:xfrm>
        </p:spPr>
        <p:txBody>
          <a:bodyPr>
            <a:noAutofit/>
          </a:bodyPr>
          <a:lstStyle>
            <a:lvl1pPr marL="179388" indent="-179388">
              <a:spcBef>
                <a:spcPts val="0"/>
              </a:spcBef>
              <a:defRPr sz="1000"/>
            </a:lvl1pPr>
            <a:lvl2pPr marL="376238" indent="-166688">
              <a:spcBef>
                <a:spcPts val="0"/>
              </a:spcBef>
              <a:defRPr sz="1000"/>
            </a:lvl2pPr>
            <a:lvl3pPr marL="573088" indent="-187325">
              <a:spcBef>
                <a:spcPts val="0"/>
              </a:spcBef>
              <a:defRPr sz="1000"/>
            </a:lvl3pPr>
            <a:lvl4pPr marL="717550" indent="-131763">
              <a:spcBef>
                <a:spcPts val="0"/>
              </a:spcBef>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2"/>
          <p:cNvSpPr>
            <a:spLocks noGrp="1"/>
          </p:cNvSpPr>
          <p:nvPr>
            <p:ph idx="13"/>
          </p:nvPr>
        </p:nvSpPr>
        <p:spPr>
          <a:xfrm>
            <a:off x="2628000" y="2673419"/>
            <a:ext cx="1908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4680000" y="2673419"/>
            <a:ext cx="1908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6732000" y="2673419"/>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576000" y="5143640"/>
            <a:ext cx="1908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tabLst/>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2628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p:cNvSpPr>
            <a:spLocks noGrp="1"/>
          </p:cNvSpPr>
          <p:nvPr>
            <p:ph idx="18"/>
          </p:nvPr>
        </p:nvSpPr>
        <p:spPr>
          <a:xfrm>
            <a:off x="4680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9"/>
          </p:nvPr>
        </p:nvSpPr>
        <p:spPr>
          <a:xfrm>
            <a:off x="6732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21"/>
          </p:nvPr>
        </p:nvSpPr>
        <p:spPr>
          <a:xfrm>
            <a:off x="576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5" name="Text Placeholder 8"/>
          <p:cNvSpPr>
            <a:spLocks noGrp="1"/>
          </p:cNvSpPr>
          <p:nvPr>
            <p:ph type="body" sz="quarter" idx="23"/>
          </p:nvPr>
        </p:nvSpPr>
        <p:spPr>
          <a:xfrm>
            <a:off x="6732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7" name="Text Placeholder 8"/>
          <p:cNvSpPr>
            <a:spLocks noGrp="1"/>
          </p:cNvSpPr>
          <p:nvPr>
            <p:ph type="body" sz="quarter" idx="25"/>
          </p:nvPr>
        </p:nvSpPr>
        <p:spPr>
          <a:xfrm>
            <a:off x="4680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9" name="Text Placeholder 8"/>
          <p:cNvSpPr>
            <a:spLocks noGrp="1"/>
          </p:cNvSpPr>
          <p:nvPr>
            <p:ph type="body" sz="quarter" idx="27"/>
          </p:nvPr>
        </p:nvSpPr>
        <p:spPr>
          <a:xfrm>
            <a:off x="2628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1" name="Text Placeholder 8"/>
          <p:cNvSpPr>
            <a:spLocks noGrp="1"/>
          </p:cNvSpPr>
          <p:nvPr>
            <p:ph type="body" sz="quarter" idx="29"/>
          </p:nvPr>
        </p:nvSpPr>
        <p:spPr>
          <a:xfrm>
            <a:off x="576000"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3" name="Text Placeholder 8"/>
          <p:cNvSpPr>
            <a:spLocks noGrp="1"/>
          </p:cNvSpPr>
          <p:nvPr>
            <p:ph type="body" sz="quarter" idx="31"/>
          </p:nvPr>
        </p:nvSpPr>
        <p:spPr>
          <a:xfrm>
            <a:off x="2628000"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5" name="Text Placeholder 8"/>
          <p:cNvSpPr>
            <a:spLocks noGrp="1"/>
          </p:cNvSpPr>
          <p:nvPr>
            <p:ph type="body" sz="quarter" idx="33"/>
          </p:nvPr>
        </p:nvSpPr>
        <p:spPr>
          <a:xfrm>
            <a:off x="4672246"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7" name="Text Placeholder 8"/>
          <p:cNvSpPr>
            <a:spLocks noGrp="1"/>
          </p:cNvSpPr>
          <p:nvPr>
            <p:ph type="body" sz="quarter" idx="35"/>
          </p:nvPr>
        </p:nvSpPr>
        <p:spPr>
          <a:xfrm>
            <a:off x="6732000"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48" name="Date Placeholder 3"/>
          <p:cNvSpPr>
            <a:spLocks noGrp="1"/>
          </p:cNvSpPr>
          <p:nvPr>
            <p:ph type="dt" sz="half" idx="36"/>
          </p:nvPr>
        </p:nvSpPr>
        <p:spPr/>
        <p:txBody>
          <a:bodyPr/>
          <a:lstStyle>
            <a:lvl1pPr>
              <a:defRPr/>
            </a:lvl1pPr>
          </a:lstStyle>
          <a:p>
            <a:pPr>
              <a:defRPr/>
            </a:pPr>
            <a:fld id="{E1AFEAE8-EF31-4CFA-9751-2096E2AB69F2}" type="datetime1">
              <a:rPr lang="en-GB"/>
              <a:pPr>
                <a:defRPr/>
              </a:pPr>
              <a:t>06/09/2017</a:t>
            </a:fld>
            <a:endParaRPr lang="en-GB" dirty="0"/>
          </a:p>
        </p:txBody>
      </p:sp>
      <p:sp>
        <p:nvSpPr>
          <p:cNvPr id="49" name="Footer Placeholder 4"/>
          <p:cNvSpPr>
            <a:spLocks noGrp="1"/>
          </p:cNvSpPr>
          <p:nvPr>
            <p:ph type="ftr" sz="quarter" idx="37"/>
          </p:nvPr>
        </p:nvSpPr>
        <p:spPr/>
        <p:txBody>
          <a:bodyPr/>
          <a:lstStyle>
            <a:lvl1pPr>
              <a:defRPr/>
            </a:lvl1pPr>
          </a:lstStyle>
          <a:p>
            <a:pPr>
              <a:defRPr/>
            </a:pPr>
            <a:endParaRPr lang="en-GB" dirty="0"/>
          </a:p>
        </p:txBody>
      </p:sp>
      <p:sp>
        <p:nvSpPr>
          <p:cNvPr id="50" name="Slide Number Placeholder 5"/>
          <p:cNvSpPr>
            <a:spLocks noGrp="1"/>
          </p:cNvSpPr>
          <p:nvPr>
            <p:ph type="sldNum" sz="quarter" idx="38"/>
          </p:nvPr>
        </p:nvSpPr>
        <p:spPr/>
        <p:txBody>
          <a:bodyPr/>
          <a:lstStyle>
            <a:lvl1pPr>
              <a:defRPr/>
            </a:lvl1pPr>
          </a:lstStyle>
          <a:p>
            <a:pPr>
              <a:defRPr/>
            </a:pPr>
            <a:r>
              <a:rPr lang="en-GB" dirty="0"/>
              <a:t>Slide </a:t>
            </a:r>
            <a:fld id="{FEFFA1EB-5BB3-42DF-812A-8CF6CE376523}" type="slidenum">
              <a:rPr lang="en-GB" smtClean="0"/>
              <a:pPr>
                <a:defRPr/>
              </a:pPr>
              <a:t>‹#›</a:t>
            </a:fld>
            <a:endParaRPr lang="en-GB" dirty="0"/>
          </a:p>
        </p:txBody>
      </p:sp>
    </p:spTree>
    <p:extLst>
      <p:ext uri="{BB962C8B-B14F-4D97-AF65-F5344CB8AC3E}">
        <p14:creationId xmlns:p14="http://schemas.microsoft.com/office/powerpoint/2010/main" val="3138941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6A9D0BB9-CCEC-4356-93B9-709FE2C2D2B4}" type="datetime1">
              <a:rPr lang="en-GB"/>
              <a:pPr>
                <a:defRPr/>
              </a:pPr>
              <a:t>06/09/2017</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r>
              <a:rPr lang="en-GB" dirty="0"/>
              <a:t>Slide </a:t>
            </a:r>
            <a:fld id="{8FDED57C-02FA-44E1-99DC-1C5493F183B7}" type="slidenum">
              <a:rPr lang="en-GB" smtClean="0"/>
              <a:pPr>
                <a:defRPr/>
              </a:pPr>
              <a:t>‹#›</a:t>
            </a:fld>
            <a:endParaRPr lang="en-GB" dirty="0"/>
          </a:p>
        </p:txBody>
      </p:sp>
    </p:spTree>
    <p:extLst>
      <p:ext uri="{BB962C8B-B14F-4D97-AF65-F5344CB8AC3E}">
        <p14:creationId xmlns:p14="http://schemas.microsoft.com/office/powerpoint/2010/main" val="3467000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act Details">
    <p:spTree>
      <p:nvGrpSpPr>
        <p:cNvPr id="1" name=""/>
        <p:cNvGrpSpPr/>
        <p:nvPr/>
      </p:nvGrpSpPr>
      <p:grpSpPr>
        <a:xfrm>
          <a:off x="0" y="0"/>
          <a:ext cx="0" cy="0"/>
          <a:chOff x="0" y="0"/>
          <a:chExt cx="0" cy="0"/>
        </a:xfrm>
      </p:grpSpPr>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481012" y="0"/>
            <a:ext cx="4451027" cy="630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14"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263" y="5514975"/>
            <a:ext cx="6477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453600"/>
            <a:ext cx="3960000" cy="432000"/>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76000" y="2205038"/>
            <a:ext cx="3960000" cy="215850"/>
          </a:xfrm>
        </p:spPr>
        <p:txBody>
          <a:bodyPr>
            <a:normAutofit/>
          </a:bodyPr>
          <a:lstStyle>
            <a:lvl1pPr marL="0" indent="0">
              <a:buNone/>
              <a:defRPr sz="1600" b="1">
                <a:solidFill>
                  <a:schemeClr val="accent2"/>
                </a:solidFill>
              </a:defRPr>
            </a:lvl1pPr>
          </a:lstStyle>
          <a:p>
            <a:pPr lvl="0"/>
            <a:r>
              <a:rPr lang="en-US"/>
              <a:t>Click to edit Master text styles</a:t>
            </a:r>
          </a:p>
        </p:txBody>
      </p:sp>
      <p:sp>
        <p:nvSpPr>
          <p:cNvPr id="8" name="Text Placeholder 6"/>
          <p:cNvSpPr>
            <a:spLocks noGrp="1"/>
          </p:cNvSpPr>
          <p:nvPr>
            <p:ph type="body" sz="quarter" idx="14"/>
          </p:nvPr>
        </p:nvSpPr>
        <p:spPr>
          <a:xfrm>
            <a:off x="576000" y="2492896"/>
            <a:ext cx="3960000" cy="215850"/>
          </a:xfrm>
        </p:spPr>
        <p:txBody>
          <a:bodyPr>
            <a:normAutofit/>
          </a:bodyPr>
          <a:lstStyle>
            <a:lvl1pPr marL="0" indent="0">
              <a:buNone/>
              <a:defRPr sz="1600" b="1">
                <a:solidFill>
                  <a:schemeClr val="accent2"/>
                </a:solidFill>
              </a:defRPr>
            </a:lvl1pPr>
          </a:lstStyle>
          <a:p>
            <a:pPr lvl="0"/>
            <a:r>
              <a:rPr lang="en-US"/>
              <a:t>Click to edit Master text styles</a:t>
            </a:r>
          </a:p>
        </p:txBody>
      </p:sp>
      <p:sp>
        <p:nvSpPr>
          <p:cNvPr id="9" name="Text Placeholder 6"/>
          <p:cNvSpPr>
            <a:spLocks noGrp="1"/>
          </p:cNvSpPr>
          <p:nvPr>
            <p:ph type="body" sz="quarter" idx="15"/>
          </p:nvPr>
        </p:nvSpPr>
        <p:spPr>
          <a:xfrm>
            <a:off x="576000" y="2852936"/>
            <a:ext cx="3960000" cy="215850"/>
          </a:xfrm>
        </p:spPr>
        <p:txBody>
          <a:bodyPr>
            <a:normAutofit/>
          </a:bodyPr>
          <a:lstStyle>
            <a:lvl1pPr marL="0" indent="0">
              <a:buNone/>
              <a:defRPr sz="1600" baseline="0"/>
            </a:lvl1pPr>
          </a:lstStyle>
          <a:p>
            <a:pPr lvl="0"/>
            <a:r>
              <a:rPr lang="en-US"/>
              <a:t>Click to edit Master text styles</a:t>
            </a:r>
          </a:p>
        </p:txBody>
      </p:sp>
      <p:sp>
        <p:nvSpPr>
          <p:cNvPr id="10" name="Text Placeholder 6"/>
          <p:cNvSpPr>
            <a:spLocks noGrp="1"/>
          </p:cNvSpPr>
          <p:nvPr>
            <p:ph type="body" sz="quarter" idx="16"/>
          </p:nvPr>
        </p:nvSpPr>
        <p:spPr>
          <a:xfrm>
            <a:off x="576000" y="3124050"/>
            <a:ext cx="3960000" cy="215850"/>
          </a:xfrm>
        </p:spPr>
        <p:txBody>
          <a:bodyPr>
            <a:normAutofit/>
          </a:bodyPr>
          <a:lstStyle>
            <a:lvl1pPr marL="0" indent="0">
              <a:buNone/>
              <a:defRPr sz="1600" baseline="0"/>
            </a:lvl1pPr>
          </a:lstStyle>
          <a:p>
            <a:pPr lvl="0"/>
            <a:r>
              <a:rPr lang="en-US"/>
              <a:t>Click to edit Master text styles</a:t>
            </a:r>
          </a:p>
        </p:txBody>
      </p:sp>
      <p:sp>
        <p:nvSpPr>
          <p:cNvPr id="11" name="Text Placeholder 6"/>
          <p:cNvSpPr>
            <a:spLocks noGrp="1"/>
          </p:cNvSpPr>
          <p:nvPr>
            <p:ph type="body" sz="quarter" idx="17"/>
          </p:nvPr>
        </p:nvSpPr>
        <p:spPr>
          <a:xfrm>
            <a:off x="576000" y="3514774"/>
            <a:ext cx="3960000" cy="1800000"/>
          </a:xfrm>
        </p:spPr>
        <p:txBody>
          <a:bodyPr>
            <a:normAutofit/>
          </a:bodyPr>
          <a:lstStyle>
            <a:lvl1pPr marL="0" indent="0">
              <a:lnSpc>
                <a:spcPct val="100000"/>
              </a:lnSpc>
              <a:spcBef>
                <a:spcPts val="0"/>
              </a:spcBef>
              <a:buNone/>
              <a:defRPr sz="1600" baseline="0"/>
            </a:lvl1pPr>
          </a:lstStyle>
          <a:p>
            <a:pPr lvl="0"/>
            <a:r>
              <a:rPr lang="en-US"/>
              <a:t>Click to edit Master text styles</a:t>
            </a:r>
          </a:p>
        </p:txBody>
      </p:sp>
      <p:sp>
        <p:nvSpPr>
          <p:cNvPr id="15" name="Date Placeholder 2"/>
          <p:cNvSpPr>
            <a:spLocks noGrp="1"/>
          </p:cNvSpPr>
          <p:nvPr>
            <p:ph type="dt" sz="half" idx="18"/>
          </p:nvPr>
        </p:nvSpPr>
        <p:spPr/>
        <p:txBody>
          <a:bodyPr/>
          <a:lstStyle>
            <a:lvl1pPr>
              <a:defRPr/>
            </a:lvl1pPr>
          </a:lstStyle>
          <a:p>
            <a:pPr>
              <a:defRPr/>
            </a:pPr>
            <a:fld id="{8539D010-8601-42DE-9AA4-978703E23B27}" type="datetime1">
              <a:rPr lang="en-GB"/>
              <a:pPr>
                <a:defRPr/>
              </a:pPr>
              <a:t>06/09/2017</a:t>
            </a:fld>
            <a:endParaRPr lang="en-GB" dirty="0"/>
          </a:p>
        </p:txBody>
      </p:sp>
      <p:sp>
        <p:nvSpPr>
          <p:cNvPr id="16" name="Footer Placeholder 3"/>
          <p:cNvSpPr>
            <a:spLocks noGrp="1"/>
          </p:cNvSpPr>
          <p:nvPr>
            <p:ph type="ftr" sz="quarter" idx="19"/>
          </p:nvPr>
        </p:nvSpPr>
        <p:spPr/>
        <p:txBody>
          <a:bodyPr/>
          <a:lstStyle>
            <a:lvl1pPr>
              <a:defRPr/>
            </a:lvl1pPr>
          </a:lstStyle>
          <a:p>
            <a:pPr>
              <a:defRPr/>
            </a:pPr>
            <a:endParaRPr lang="en-GB" dirty="0"/>
          </a:p>
        </p:txBody>
      </p:sp>
      <p:sp>
        <p:nvSpPr>
          <p:cNvPr id="17" name="Slide Number Placeholder 4"/>
          <p:cNvSpPr>
            <a:spLocks noGrp="1"/>
          </p:cNvSpPr>
          <p:nvPr>
            <p:ph type="sldNum" sz="quarter" idx="20"/>
          </p:nvPr>
        </p:nvSpPr>
        <p:spPr/>
        <p:txBody>
          <a:bodyPr/>
          <a:lstStyle>
            <a:lvl1pPr>
              <a:defRPr>
                <a:solidFill>
                  <a:schemeClr val="bg1"/>
                </a:solidFill>
              </a:defRPr>
            </a:lvl1pPr>
          </a:lstStyle>
          <a:p>
            <a:pPr>
              <a:defRPr/>
            </a:pPr>
            <a:r>
              <a:rPr lang="en-GB" dirty="0"/>
              <a:t>Slide </a:t>
            </a:r>
            <a:fld id="{4271ED99-CC3D-4797-BE8B-DA22BC9B14C4}" type="slidenum">
              <a:rPr lang="en-GB" smtClean="0"/>
              <a:pPr>
                <a:defRPr/>
              </a:pPr>
              <a:t>‹#›</a:t>
            </a:fld>
            <a:endParaRPr lang="en-GB" dirty="0"/>
          </a:p>
        </p:txBody>
      </p:sp>
    </p:spTree>
    <p:extLst>
      <p:ext uri="{BB962C8B-B14F-4D97-AF65-F5344CB8AC3E}">
        <p14:creationId xmlns:p14="http://schemas.microsoft.com/office/powerpoint/2010/main" val="2476112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Details - Blank">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576000" y="2205038"/>
            <a:ext cx="4043363" cy="215850"/>
          </a:xfrm>
        </p:spPr>
        <p:txBody>
          <a:bodyPr>
            <a:normAutofit/>
          </a:bodyPr>
          <a:lstStyle>
            <a:lvl1pPr marL="0" indent="0">
              <a:buNone/>
              <a:defRPr sz="1600"/>
            </a:lvl1pPr>
          </a:lstStyle>
          <a:p>
            <a:pPr lvl="0"/>
            <a:r>
              <a:rPr lang="en-US"/>
              <a:t>Click to edit Master text styles</a:t>
            </a:r>
          </a:p>
        </p:txBody>
      </p:sp>
      <p:sp>
        <p:nvSpPr>
          <p:cNvPr id="8" name="Text Placeholder 6"/>
          <p:cNvSpPr>
            <a:spLocks noGrp="1"/>
          </p:cNvSpPr>
          <p:nvPr>
            <p:ph type="body" sz="quarter" idx="14"/>
          </p:nvPr>
        </p:nvSpPr>
        <p:spPr>
          <a:xfrm>
            <a:off x="576000" y="2492896"/>
            <a:ext cx="4043363" cy="215850"/>
          </a:xfrm>
        </p:spPr>
        <p:txBody>
          <a:bodyPr>
            <a:normAutofit/>
          </a:bodyPr>
          <a:lstStyle>
            <a:lvl1pPr marL="0" indent="0">
              <a:buNone/>
              <a:defRPr sz="1600"/>
            </a:lvl1pPr>
          </a:lstStyle>
          <a:p>
            <a:pPr lvl="0"/>
            <a:r>
              <a:rPr lang="en-US"/>
              <a:t>Click to edit Master text styles</a:t>
            </a:r>
          </a:p>
        </p:txBody>
      </p:sp>
      <p:sp>
        <p:nvSpPr>
          <p:cNvPr id="9" name="Text Placeholder 6"/>
          <p:cNvSpPr>
            <a:spLocks noGrp="1"/>
          </p:cNvSpPr>
          <p:nvPr>
            <p:ph type="body" sz="quarter" idx="15"/>
          </p:nvPr>
        </p:nvSpPr>
        <p:spPr>
          <a:xfrm>
            <a:off x="576000" y="2852936"/>
            <a:ext cx="4043363" cy="215850"/>
          </a:xfrm>
        </p:spPr>
        <p:txBody>
          <a:bodyPr>
            <a:normAutofit/>
          </a:bodyPr>
          <a:lstStyle>
            <a:lvl1pPr marL="0" indent="0">
              <a:buNone/>
              <a:defRPr sz="1600" baseline="0"/>
            </a:lvl1pPr>
          </a:lstStyle>
          <a:p>
            <a:pPr lvl="0"/>
            <a:r>
              <a:rPr lang="en-US"/>
              <a:t>Click to edit Master text styles</a:t>
            </a:r>
          </a:p>
        </p:txBody>
      </p:sp>
      <p:sp>
        <p:nvSpPr>
          <p:cNvPr id="10" name="Text Placeholder 6"/>
          <p:cNvSpPr>
            <a:spLocks noGrp="1"/>
          </p:cNvSpPr>
          <p:nvPr>
            <p:ph type="body" sz="quarter" idx="16"/>
          </p:nvPr>
        </p:nvSpPr>
        <p:spPr>
          <a:xfrm>
            <a:off x="576000" y="3124050"/>
            <a:ext cx="4043363" cy="215850"/>
          </a:xfrm>
        </p:spPr>
        <p:txBody>
          <a:bodyPr>
            <a:normAutofit/>
          </a:bodyPr>
          <a:lstStyle>
            <a:lvl1pPr marL="0" indent="0">
              <a:buNone/>
              <a:defRPr sz="1600" baseline="0"/>
            </a:lvl1pPr>
          </a:lstStyle>
          <a:p>
            <a:pPr lvl="0"/>
            <a:r>
              <a:rPr lang="en-US"/>
              <a:t>Click to edit Master text styles</a:t>
            </a:r>
          </a:p>
        </p:txBody>
      </p:sp>
      <p:sp>
        <p:nvSpPr>
          <p:cNvPr id="11" name="Text Placeholder 6"/>
          <p:cNvSpPr>
            <a:spLocks noGrp="1"/>
          </p:cNvSpPr>
          <p:nvPr>
            <p:ph type="body" sz="quarter" idx="17"/>
          </p:nvPr>
        </p:nvSpPr>
        <p:spPr>
          <a:xfrm>
            <a:off x="576000" y="3514774"/>
            <a:ext cx="4043363" cy="2736000"/>
          </a:xfrm>
        </p:spPr>
        <p:txBody>
          <a:bodyPr>
            <a:normAutofit/>
          </a:bodyPr>
          <a:lstStyle>
            <a:lvl1pPr marL="0" indent="0">
              <a:lnSpc>
                <a:spcPct val="100000"/>
              </a:lnSpc>
              <a:spcBef>
                <a:spcPts val="0"/>
              </a:spcBef>
              <a:buNone/>
              <a:defRPr sz="1600" baseline="0"/>
            </a:lvl1pPr>
          </a:lstStyle>
          <a:p>
            <a:pPr lvl="0"/>
            <a:r>
              <a:rPr lang="en-US"/>
              <a:t>Click to edit Master text styles</a:t>
            </a:r>
          </a:p>
        </p:txBody>
      </p:sp>
      <p:sp>
        <p:nvSpPr>
          <p:cNvPr id="12" name="Date Placeholder 3"/>
          <p:cNvSpPr>
            <a:spLocks noGrp="1"/>
          </p:cNvSpPr>
          <p:nvPr>
            <p:ph type="dt" sz="half" idx="18"/>
          </p:nvPr>
        </p:nvSpPr>
        <p:spPr/>
        <p:txBody>
          <a:bodyPr/>
          <a:lstStyle>
            <a:lvl1pPr>
              <a:defRPr/>
            </a:lvl1pPr>
          </a:lstStyle>
          <a:p>
            <a:pPr>
              <a:defRPr/>
            </a:pPr>
            <a:fld id="{1A54386D-82D8-43C5-B04B-226954B02C6E}" type="datetime1">
              <a:rPr lang="en-GB"/>
              <a:pPr>
                <a:defRPr/>
              </a:pPr>
              <a:t>06/09/2017</a:t>
            </a:fld>
            <a:endParaRPr lang="en-GB" dirty="0"/>
          </a:p>
        </p:txBody>
      </p:sp>
      <p:sp>
        <p:nvSpPr>
          <p:cNvPr id="13" name="Footer Placeholder 4"/>
          <p:cNvSpPr>
            <a:spLocks noGrp="1"/>
          </p:cNvSpPr>
          <p:nvPr>
            <p:ph type="ftr" sz="quarter" idx="19"/>
          </p:nvPr>
        </p:nvSpPr>
        <p:spPr/>
        <p:txBody>
          <a:bodyPr/>
          <a:lstStyle>
            <a:lvl1pPr>
              <a:defRPr/>
            </a:lvl1pPr>
          </a:lstStyle>
          <a:p>
            <a:pPr>
              <a:defRPr/>
            </a:pPr>
            <a:endParaRPr lang="en-GB" dirty="0"/>
          </a:p>
        </p:txBody>
      </p:sp>
      <p:sp>
        <p:nvSpPr>
          <p:cNvPr id="14" name="Slide Number Placeholder 5"/>
          <p:cNvSpPr>
            <a:spLocks noGrp="1"/>
          </p:cNvSpPr>
          <p:nvPr>
            <p:ph type="sldNum" sz="quarter" idx="20"/>
          </p:nvPr>
        </p:nvSpPr>
        <p:spPr/>
        <p:txBody>
          <a:bodyPr/>
          <a:lstStyle>
            <a:lvl1pPr>
              <a:defRPr/>
            </a:lvl1pPr>
          </a:lstStyle>
          <a:p>
            <a:pPr>
              <a:defRPr/>
            </a:pPr>
            <a:r>
              <a:rPr lang="en-GB" dirty="0"/>
              <a:t>Slide </a:t>
            </a:r>
            <a:fld id="{CDE3756C-CA7E-4A2A-BC27-C7EF7FEAD1E4}" type="slidenum">
              <a:rPr lang="en-GB" smtClean="0"/>
              <a:pPr>
                <a:defRPr/>
              </a:pPr>
              <a:t>‹#›</a:t>
            </a:fld>
            <a:endParaRPr lang="en-GB" dirty="0"/>
          </a:p>
        </p:txBody>
      </p:sp>
    </p:spTree>
    <p:extLst>
      <p:ext uri="{BB962C8B-B14F-4D97-AF65-F5344CB8AC3E}">
        <p14:creationId xmlns:p14="http://schemas.microsoft.com/office/powerpoint/2010/main" val="296628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White Divider">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l="-4996" r="-4996"/>
          <a:stretch>
            <a:fillRect/>
          </a:stretch>
        </p:blipFill>
        <p:spPr bwMode="auto">
          <a:xfrm>
            <a:off x="7135813" y="6021388"/>
            <a:ext cx="1617662" cy="712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accent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D4D1858C-2BA5-4569-B904-C1557B188AA5}" type="datetime1">
              <a:rPr lang="en-GB"/>
              <a:pPr>
                <a:defRPr/>
              </a:pPr>
              <a:t>06/09/2017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b="1">
                <a:solidFill>
                  <a:schemeClr val="accent4"/>
                </a:solidFill>
              </a:defRPr>
            </a:lvl1pPr>
          </a:lstStyle>
          <a:p>
            <a:pPr>
              <a:defRPr/>
            </a:pPr>
            <a:r>
              <a:rPr lang="en-GB" dirty="0"/>
              <a:t>Slide </a:t>
            </a:r>
            <a:fld id="{723E2691-B0E8-4B86-B762-E07BB1908635}" type="slidenum">
              <a:rPr lang="en-GB" smtClean="0"/>
              <a:pPr>
                <a:defRPr/>
              </a:pPr>
              <a:t>‹#›</a:t>
            </a:fld>
            <a:endParaRPr lang="en-GB" dirty="0"/>
          </a:p>
        </p:txBody>
      </p:sp>
    </p:spTree>
    <p:extLst>
      <p:ext uri="{BB962C8B-B14F-4D97-AF65-F5344CB8AC3E}">
        <p14:creationId xmlns:p14="http://schemas.microsoft.com/office/powerpoint/2010/main" val="401047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1">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605B2634-B287-4400-8615-B085B2A9135B}" type="datetime1">
              <a:rPr lang="en-GB"/>
              <a:pPr>
                <a:defRPr/>
              </a:pPr>
              <a:t>06/09/2017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solidFill>
                  <a:schemeClr val="bg1"/>
                </a:solidFill>
              </a:defRPr>
            </a:lvl1pPr>
          </a:lstStyle>
          <a:p>
            <a:pPr>
              <a:defRPr/>
            </a:pPr>
            <a:r>
              <a:rPr lang="en-GB" dirty="0"/>
              <a:t>Slide</a:t>
            </a:r>
            <a:fld id="{3B5BD059-2A53-48D9-A64B-A73588B9DFD5}" type="slidenum">
              <a:rPr lang="en-GB" smtClean="0"/>
              <a:pPr>
                <a:defRPr/>
              </a:pPr>
              <a:t>‹#›</a:t>
            </a:fld>
            <a:endParaRPr lang="en-GB" dirty="0"/>
          </a:p>
        </p:txBody>
      </p:sp>
    </p:spTree>
    <p:extLst>
      <p:ext uri="{BB962C8B-B14F-4D97-AF65-F5344CB8AC3E}">
        <p14:creationId xmlns:p14="http://schemas.microsoft.com/office/powerpoint/2010/main" val="60498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2">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0"/>
            <a:ext cx="10260013" cy="6858000"/>
            <a:chOff x="0" y="0"/>
            <a:chExt cx="10260632" cy="685800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t="781" r="781" b="-2"/>
            <a:stretch>
              <a:fillRect/>
            </a:stretch>
          </p:blipFill>
          <p:spPr bwMode="auto">
            <a:xfrm>
              <a:off x="111663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2267087" cy="6858000"/>
            </a:xfrm>
            <a:prstGeom prst="rect">
              <a:avLst/>
            </a:prstGeom>
            <a:solidFill>
              <a:srgbClr val="006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a:defRPr/>
            </a:lvl1pPr>
          </a:lstStyle>
          <a:p>
            <a:pPr>
              <a:defRPr/>
            </a:pPr>
            <a:fld id="{EBB617A5-3FC9-46E8-A89B-E924AEBF5B22}" type="datetime1">
              <a:rPr lang="en-GB"/>
              <a:pPr>
                <a:defRPr/>
              </a:pPr>
              <a:t>06/09/2017</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solidFill>
                  <a:schemeClr val="bg1"/>
                </a:solidFill>
              </a:defRPr>
            </a:lvl1pPr>
          </a:lstStyle>
          <a:p>
            <a:pPr>
              <a:defRPr/>
            </a:pPr>
            <a:r>
              <a:rPr lang="en-GB" dirty="0"/>
              <a:t>Slide </a:t>
            </a:r>
            <a:fld id="{5B720E67-597D-4C21-A328-3CAF0EE7E0F4}" type="slidenum">
              <a:rPr lang="en-GB" smtClean="0"/>
              <a:pPr>
                <a:defRPr/>
              </a:pPr>
              <a:t>‹#›</a:t>
            </a:fld>
            <a:endParaRPr lang="en-GB" dirty="0"/>
          </a:p>
        </p:txBody>
      </p:sp>
    </p:spTree>
    <p:extLst>
      <p:ext uri="{BB962C8B-B14F-4D97-AF65-F5344CB8AC3E}">
        <p14:creationId xmlns:p14="http://schemas.microsoft.com/office/powerpoint/2010/main" val="221111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3">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28719698-9CAB-4F26-AEF1-8337F34DDA56}" type="datetime1">
              <a:rPr lang="en-GB"/>
              <a:pPr>
                <a:defRPr/>
              </a:pPr>
              <a:t>06/09/2017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solidFill>
                  <a:schemeClr val="bg1"/>
                </a:solidFill>
              </a:defRPr>
            </a:lvl1pPr>
          </a:lstStyle>
          <a:p>
            <a:pPr>
              <a:defRPr/>
            </a:pPr>
            <a:r>
              <a:rPr lang="en-GB" dirty="0"/>
              <a:t>Slide </a:t>
            </a:r>
            <a:fld id="{24B4B8B4-6ED7-4303-B612-2D362F77D75E}" type="slidenum">
              <a:rPr lang="en-GB" smtClean="0"/>
              <a:pPr>
                <a:defRPr/>
              </a:pPr>
              <a:t>‹#›</a:t>
            </a:fld>
            <a:endParaRPr lang="en-GB" dirty="0"/>
          </a:p>
        </p:txBody>
      </p:sp>
    </p:spTree>
    <p:extLst>
      <p:ext uri="{BB962C8B-B14F-4D97-AF65-F5344CB8AC3E}">
        <p14:creationId xmlns:p14="http://schemas.microsoft.com/office/powerpoint/2010/main" val="134486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2016000"/>
            <a:ext cx="8064000" cy="424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576000" y="1368000"/>
            <a:ext cx="8064500" cy="288000"/>
          </a:xfrm>
        </p:spPr>
        <p:txBody>
          <a:bodyPr>
            <a:noAutofit/>
          </a:bodyPr>
          <a:lstStyle>
            <a:lvl1pPr marL="0" indent="0">
              <a:buNone/>
              <a:defRPr sz="2200" b="1">
                <a:solidFill>
                  <a:schemeClr val="accent1"/>
                </a:solidFill>
              </a:defRPr>
            </a:lvl1pPr>
          </a:lstStyle>
          <a:p>
            <a:pPr lvl="0"/>
            <a:r>
              <a:rPr lang="en-US" dirty="0"/>
              <a:t>Click to edit Master text styles</a:t>
            </a:r>
          </a:p>
        </p:txBody>
      </p:sp>
      <p:sp>
        <p:nvSpPr>
          <p:cNvPr id="9" name="Text Placeholder 7"/>
          <p:cNvSpPr>
            <a:spLocks noGrp="1"/>
          </p:cNvSpPr>
          <p:nvPr>
            <p:ph type="body" sz="quarter" idx="14"/>
          </p:nvPr>
        </p:nvSpPr>
        <p:spPr>
          <a:xfrm>
            <a:off x="576000" y="1700840"/>
            <a:ext cx="8064500" cy="288000"/>
          </a:xfrm>
        </p:spPr>
        <p:txBody>
          <a:bodyPr/>
          <a:lstStyle>
            <a:lvl1pPr marL="0" indent="0">
              <a:buNone/>
              <a:defRPr b="1">
                <a:solidFill>
                  <a:schemeClr val="accent2"/>
                </a:solidFill>
              </a:defRPr>
            </a:lvl1pPr>
          </a:lstStyle>
          <a:p>
            <a:pPr lvl="0"/>
            <a:r>
              <a:rPr lang="en-US" dirty="0"/>
              <a:t>Click to edit Master text styles</a:t>
            </a:r>
          </a:p>
        </p:txBody>
      </p:sp>
      <p:sp>
        <p:nvSpPr>
          <p:cNvPr id="6" name="Date Placeholder 3"/>
          <p:cNvSpPr>
            <a:spLocks noGrp="1"/>
          </p:cNvSpPr>
          <p:nvPr>
            <p:ph type="dt" sz="half" idx="15"/>
          </p:nvPr>
        </p:nvSpPr>
        <p:spPr/>
        <p:txBody>
          <a:bodyPr/>
          <a:lstStyle>
            <a:lvl1pPr>
              <a:defRPr/>
            </a:lvl1pPr>
          </a:lstStyle>
          <a:p>
            <a:pPr>
              <a:defRPr/>
            </a:pPr>
            <a:fld id="{88C8A693-C777-4636-A7C2-B08B5ECAFF5B}" type="datetime1">
              <a:rPr lang="en-GB"/>
              <a:pPr>
                <a:defRPr/>
              </a:pPr>
              <a:t>06/09/2017</a:t>
            </a:fld>
            <a:endParaRPr lang="en-GB" dirty="0"/>
          </a:p>
        </p:txBody>
      </p:sp>
      <p:sp>
        <p:nvSpPr>
          <p:cNvPr id="7" name="Footer Placeholder 4"/>
          <p:cNvSpPr>
            <a:spLocks noGrp="1"/>
          </p:cNvSpPr>
          <p:nvPr>
            <p:ph type="ftr" sz="quarter" idx="16"/>
          </p:nvPr>
        </p:nvSpPr>
        <p:spPr/>
        <p:txBody>
          <a:bodyPr/>
          <a:lstStyle>
            <a:lvl1pPr>
              <a:defRPr/>
            </a:lvl1pPr>
          </a:lstStyle>
          <a:p>
            <a:pPr>
              <a:defRPr/>
            </a:pPr>
            <a:endParaRPr lang="en-GB" dirty="0"/>
          </a:p>
        </p:txBody>
      </p:sp>
      <p:sp>
        <p:nvSpPr>
          <p:cNvPr id="10" name="Slide Number Placeholder 5"/>
          <p:cNvSpPr>
            <a:spLocks noGrp="1"/>
          </p:cNvSpPr>
          <p:nvPr>
            <p:ph type="sldNum" sz="quarter" idx="17"/>
          </p:nvPr>
        </p:nvSpPr>
        <p:spPr/>
        <p:txBody>
          <a:bodyPr/>
          <a:lstStyle>
            <a:lvl1pPr>
              <a:defRPr/>
            </a:lvl1pPr>
          </a:lstStyle>
          <a:p>
            <a:pPr>
              <a:defRPr/>
            </a:pPr>
            <a:r>
              <a:rPr lang="en-GB" dirty="0"/>
              <a:t>Slide </a:t>
            </a:r>
            <a:fld id="{B1722252-34A0-4E5A-A8E0-0DD0075AFA7A}" type="slidenum">
              <a:rPr lang="en-GB" smtClean="0"/>
              <a:pPr>
                <a:defRPr/>
              </a:pPr>
              <a:t>‹#›</a:t>
            </a:fld>
            <a:endParaRPr lang="en-GB" dirty="0"/>
          </a:p>
        </p:txBody>
      </p:sp>
    </p:spTree>
    <p:extLst>
      <p:ext uri="{BB962C8B-B14F-4D97-AF65-F5344CB8AC3E}">
        <p14:creationId xmlns:p14="http://schemas.microsoft.com/office/powerpoint/2010/main" val="231627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0E24C341-C25E-4E1A-A954-296F535584FB}" type="datetime1">
              <a:rPr lang="en-GB"/>
              <a:pPr>
                <a:defRPr/>
              </a:pPr>
              <a:t>06/09/2017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r>
              <a:rPr lang="en-GB" dirty="0"/>
              <a:t>Slide </a:t>
            </a:r>
            <a:fld id="{AC9B628F-8E1F-4780-8E76-83577860C743}" type="slidenum">
              <a:rPr lang="en-GB" smtClean="0"/>
              <a:pPr>
                <a:defRPr/>
              </a:pPr>
              <a:t>‹#›</a:t>
            </a:fld>
            <a:endParaRPr lang="en-GB" dirty="0"/>
          </a:p>
        </p:txBody>
      </p:sp>
    </p:spTree>
    <p:extLst>
      <p:ext uri="{BB962C8B-B14F-4D97-AF65-F5344CB8AC3E}">
        <p14:creationId xmlns:p14="http://schemas.microsoft.com/office/powerpoint/2010/main" val="191726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3960000" cy="489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80000" y="1367999"/>
            <a:ext cx="3960000" cy="489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F141EC81-831D-42AF-BD2F-52AA42CEC35C}" type="datetime1">
              <a:rPr lang="en-GB"/>
              <a:pPr>
                <a:defRPr/>
              </a:pPr>
              <a:t>06/09/2017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r>
              <a:rPr lang="en-GB" dirty="0"/>
              <a:t>Slide </a:t>
            </a:r>
            <a:fld id="{C73C3AFA-6491-4EF4-86E2-D43B7E729C25}" type="slidenum">
              <a:rPr lang="en-GB" smtClean="0"/>
              <a:pPr>
                <a:defRPr/>
              </a:pPr>
              <a:t>‹#›</a:t>
            </a:fld>
            <a:endParaRPr lang="en-GB" dirty="0"/>
          </a:p>
        </p:txBody>
      </p:sp>
    </p:spTree>
    <p:extLst>
      <p:ext uri="{BB962C8B-B14F-4D97-AF65-F5344CB8AC3E}">
        <p14:creationId xmlns:p14="http://schemas.microsoft.com/office/powerpoint/2010/main" val="411798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28">
            <a:extLst>
              <a:ext uri="{28A0092B-C50C-407E-A947-70E740481C1C}">
                <a14:useLocalDpi xmlns:a14="http://schemas.microsoft.com/office/drawing/2010/main" val="0"/>
              </a:ext>
            </a:extLst>
          </a:blip>
          <a:srcRect l="20757" t="13316" r="1427" b="53680"/>
          <a:stretch>
            <a:fillRect/>
          </a:stretch>
        </p:blipFill>
        <p:spPr bwMode="auto">
          <a:xfrm>
            <a:off x="7164388" y="6018213"/>
            <a:ext cx="197961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576263" y="6543675"/>
            <a:ext cx="67325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8" name="Title Placeholder 1"/>
          <p:cNvSpPr>
            <a:spLocks noGrp="1"/>
          </p:cNvSpPr>
          <p:nvPr>
            <p:ph type="title"/>
          </p:nvPr>
        </p:nvSpPr>
        <p:spPr bwMode="auto">
          <a:xfrm>
            <a:off x="576263" y="452438"/>
            <a:ext cx="806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576263" y="1368425"/>
            <a:ext cx="8064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1439863" y="6583363"/>
            <a:ext cx="1079500" cy="184150"/>
          </a:xfrm>
          <a:prstGeom prst="rect">
            <a:avLst/>
          </a:prstGeom>
        </p:spPr>
        <p:txBody>
          <a:bodyPr vert="horz" lIns="0" tIns="0" rIns="0" bIns="0" rtlCol="0" anchor="ctr">
            <a:spAutoFit/>
          </a:bodyPr>
          <a:lstStyle>
            <a:lvl1pPr algn="l" fontAlgn="auto">
              <a:spcBef>
                <a:spcPts val="0"/>
              </a:spcBef>
              <a:spcAft>
                <a:spcPts val="0"/>
              </a:spcAft>
              <a:defRPr sz="1200">
                <a:solidFill>
                  <a:schemeClr val="accent1"/>
                </a:solidFill>
                <a:latin typeface="+mn-lt"/>
                <a:cs typeface="+mn-cs"/>
              </a:defRPr>
            </a:lvl1pPr>
          </a:lstStyle>
          <a:p>
            <a:pPr>
              <a:defRPr/>
            </a:pPr>
            <a:fld id="{76095D56-06E9-4D1C-A900-E588688D0B00}" type="datetime1">
              <a:rPr lang="en-GB"/>
              <a:pPr>
                <a:defRPr/>
              </a:pPr>
              <a:t>06/09/2017</a:t>
            </a:fld>
            <a:endParaRPr lang="en-GB" dirty="0"/>
          </a:p>
        </p:txBody>
      </p:sp>
      <p:sp>
        <p:nvSpPr>
          <p:cNvPr id="5" name="Footer Placeholder 4"/>
          <p:cNvSpPr>
            <a:spLocks noGrp="1"/>
          </p:cNvSpPr>
          <p:nvPr>
            <p:ph type="ftr" sz="quarter" idx="3"/>
          </p:nvPr>
        </p:nvSpPr>
        <p:spPr>
          <a:xfrm>
            <a:off x="-2700338" y="6583363"/>
            <a:ext cx="1079500" cy="184150"/>
          </a:xfrm>
          <a:prstGeom prst="rect">
            <a:avLst/>
          </a:prstGeom>
        </p:spPr>
        <p:txBody>
          <a:bodyPr vert="horz" lIns="0" tIns="0" rIns="0" bIns="0" rtlCol="0" anchor="ctr">
            <a:spAutoFit/>
          </a:bodyPr>
          <a:lstStyle>
            <a:lvl1pPr algn="l" fontAlgn="auto">
              <a:spcBef>
                <a:spcPts val="0"/>
              </a:spcBef>
              <a:spcAft>
                <a:spcPts val="0"/>
              </a:spcAft>
              <a:defRPr sz="1200">
                <a:solidFill>
                  <a:schemeClr val="accent1"/>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840538" y="6423025"/>
            <a:ext cx="1800225" cy="252413"/>
          </a:xfrm>
          <a:prstGeom prst="rect">
            <a:avLst/>
          </a:prstGeom>
        </p:spPr>
        <p:txBody>
          <a:bodyPr vert="horz" lIns="0" tIns="0" rIns="0" bIns="0" rtlCol="0" anchor="ctr">
            <a:noAutofit/>
          </a:bodyPr>
          <a:lstStyle>
            <a:lvl1pPr algn="r" fontAlgn="auto">
              <a:spcBef>
                <a:spcPts val="0"/>
              </a:spcBef>
              <a:spcAft>
                <a:spcPts val="0"/>
              </a:spcAft>
              <a:defRPr sz="1000" b="1">
                <a:solidFill>
                  <a:schemeClr val="bg1"/>
                </a:solidFill>
                <a:latin typeface="+mn-lt"/>
                <a:cs typeface="+mn-cs"/>
              </a:defRPr>
            </a:lvl1pPr>
          </a:lstStyle>
          <a:p>
            <a:pPr>
              <a:defRPr/>
            </a:pPr>
            <a:r>
              <a:rPr lang="en-GB" dirty="0"/>
              <a:t>Slide </a:t>
            </a:r>
            <a:fld id="{E247C48B-8740-4168-874E-C941589C4DBC}" type="slidenum">
              <a:rPr lang="en-GB" smtClean="0"/>
              <a:pPr>
                <a:defRPr/>
              </a:pPr>
              <a:t>‹#›</a:t>
            </a:fld>
            <a:endParaRPr lang="en-GB" dirty="0"/>
          </a:p>
        </p:txBody>
      </p:sp>
      <p:pic>
        <p:nvPicPr>
          <p:cNvPr id="1033" name="Picture 10"/>
          <p:cNvPicPr>
            <a:picLocks noChangeAspect="1"/>
          </p:cNvPicPr>
          <p:nvPr/>
        </p:nvPicPr>
        <p:blipFill>
          <a:blip r:embed="rId29">
            <a:extLst>
              <a:ext uri="{28A0092B-C50C-407E-A947-70E740481C1C}">
                <a14:useLocalDpi xmlns:a14="http://schemas.microsoft.com/office/drawing/2010/main" val="0"/>
              </a:ext>
            </a:extLst>
          </a:blip>
          <a:srcRect l="-4996" r="-4996"/>
          <a:stretch>
            <a:fillRect/>
          </a:stretch>
        </p:blipFill>
        <p:spPr bwMode="auto">
          <a:xfrm>
            <a:off x="444500" y="6272213"/>
            <a:ext cx="1225550"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44" r:id="rId7"/>
    <p:sldLayoutId id="2147483745" r:id="rId8"/>
    <p:sldLayoutId id="2147483746" r:id="rId9"/>
    <p:sldLayoutId id="2147483763" r:id="rId10"/>
    <p:sldLayoutId id="2147483747" r:id="rId11"/>
    <p:sldLayoutId id="2147483764" r:id="rId12"/>
    <p:sldLayoutId id="2147483748" r:id="rId13"/>
    <p:sldLayoutId id="2147483749" r:id="rId14"/>
    <p:sldLayoutId id="2147483750" r:id="rId15"/>
    <p:sldLayoutId id="2147483765" r:id="rId16"/>
    <p:sldLayoutId id="2147483766" r:id="rId17"/>
    <p:sldLayoutId id="2147483767" r:id="rId18"/>
    <p:sldLayoutId id="2147483751" r:id="rId19"/>
    <p:sldLayoutId id="2147483752" r:id="rId20"/>
    <p:sldLayoutId id="2147483753" r:id="rId21"/>
    <p:sldLayoutId id="2147483754" r:id="rId22"/>
    <p:sldLayoutId id="2147483768" r:id="rId23"/>
    <p:sldLayoutId id="2147483755" r:id="rId24"/>
    <p:sldLayoutId id="2147483769" r:id="rId25"/>
    <p:sldLayoutId id="2147483756" r:id="rId26"/>
  </p:sldLayoutIdLst>
  <p:hf hdr="0" ftr="0" dt="0"/>
  <p:txStyles>
    <p:title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p:titleStyle>
    <p:bodyStyle>
      <a:lvl1pPr marL="265113" indent="-265113" algn="l" rtl="0" eaLnBrk="0" fontAlgn="base" hangingPunct="0">
        <a:lnSpc>
          <a:spcPct val="90000"/>
        </a:lnSpc>
        <a:spcBef>
          <a:spcPts val="800"/>
        </a:spcBef>
        <a:spcAft>
          <a:spcPct val="0"/>
        </a:spcAft>
        <a:buClr>
          <a:schemeClr val="accent1"/>
        </a:buClr>
        <a:buSzPct val="100000"/>
        <a:buFont typeface="Arial" pitchFamily="34" charset="0"/>
        <a:buChar char="•"/>
        <a:defRPr kern="1200">
          <a:solidFill>
            <a:srgbClr val="58595B"/>
          </a:solidFill>
          <a:latin typeface="+mn-lt"/>
          <a:ea typeface="+mn-ea"/>
          <a:cs typeface="+mn-cs"/>
        </a:defRPr>
      </a:lvl1pPr>
      <a:lvl2pPr marL="512763" indent="-234950" algn="l" rtl="0" eaLnBrk="0" fontAlgn="base" hangingPunct="0">
        <a:lnSpc>
          <a:spcPct val="90000"/>
        </a:lnSpc>
        <a:spcBef>
          <a:spcPts val="400"/>
        </a:spcBef>
        <a:spcAft>
          <a:spcPct val="0"/>
        </a:spcAft>
        <a:buClr>
          <a:schemeClr val="accent1"/>
        </a:buClr>
        <a:buSzPct val="100000"/>
        <a:buFont typeface="Arial" pitchFamily="34" charset="0"/>
        <a:buChar char="•"/>
        <a:defRPr kern="1200">
          <a:solidFill>
            <a:srgbClr val="58595B"/>
          </a:solidFill>
          <a:latin typeface="+mn-lt"/>
          <a:ea typeface="+mn-ea"/>
          <a:cs typeface="+mn-cs"/>
        </a:defRPr>
      </a:lvl2pPr>
      <a:lvl3pPr marL="758825" indent="-228600" algn="l" rtl="0" eaLnBrk="0" fontAlgn="base" hangingPunct="0">
        <a:lnSpc>
          <a:spcPct val="90000"/>
        </a:lnSpc>
        <a:spcBef>
          <a:spcPts val="200"/>
        </a:spcBef>
        <a:spcAft>
          <a:spcPct val="0"/>
        </a:spcAft>
        <a:buClr>
          <a:schemeClr val="accent1"/>
        </a:buClr>
        <a:buSzPct val="100000"/>
        <a:buFont typeface="Arial" pitchFamily="34" charset="0"/>
        <a:buChar char="•"/>
        <a:defRPr kern="1200">
          <a:solidFill>
            <a:srgbClr val="58595B"/>
          </a:solidFill>
          <a:latin typeface="+mn-lt"/>
          <a:ea typeface="+mn-ea"/>
          <a:cs typeface="+mn-cs"/>
        </a:defRPr>
      </a:lvl3pPr>
      <a:lvl4pPr marL="993775"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4pPr>
      <a:lvl5pPr marL="1219200"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ugreenoffice.eu/" TargetMode="External"/><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eca.europa.eu/en/Pages/Environmental-management.aspx" TargetMode="External"/><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576263" y="1844675"/>
            <a:ext cx="5219700" cy="2592437"/>
          </a:xfrm>
        </p:spPr>
        <p:txBody>
          <a:bodyPr/>
          <a:lstStyle/>
          <a:p>
            <a:pPr eaLnBrk="1" hangingPunct="1"/>
            <a:r>
              <a:rPr lang="en-GB" dirty="0"/>
              <a:t/>
            </a:r>
            <a:br>
              <a:rPr lang="en-GB" dirty="0"/>
            </a:br>
            <a:r>
              <a:rPr lang="en-GB" dirty="0"/>
              <a:t/>
            </a:r>
            <a:br>
              <a:rPr lang="en-GB" dirty="0"/>
            </a:br>
            <a:r>
              <a:rPr lang="en-GB" dirty="0"/>
              <a:t/>
            </a:r>
            <a:br>
              <a:rPr lang="en-GB" dirty="0"/>
            </a:br>
            <a:r>
              <a:rPr lang="en-GB" dirty="0"/>
              <a:t/>
            </a:r>
            <a:br>
              <a:rPr lang="en-GB" dirty="0"/>
            </a:br>
            <a:r>
              <a:rPr lang="en-GB" sz="1800" dirty="0"/>
              <a:t>13 September 2017</a:t>
            </a:r>
            <a:r>
              <a:rPr lang="en-GB" dirty="0"/>
              <a:t/>
            </a:r>
            <a:br>
              <a:rPr lang="en-GB" dirty="0"/>
            </a:br>
            <a:r>
              <a:rPr lang="en-GB" dirty="0"/>
              <a:t/>
            </a:r>
            <a:br>
              <a:rPr lang="en-GB" dirty="0"/>
            </a:br>
            <a:r>
              <a:rPr lang="en-GB" dirty="0"/>
              <a:t/>
            </a:r>
            <a:br>
              <a:rPr lang="en-GB" dirty="0"/>
            </a:br>
            <a:r>
              <a:rPr lang="en-GB" sz="4000" dirty="0"/>
              <a:t>Training tool on Greening of Supreme Audit Institutions</a:t>
            </a:r>
            <a:br>
              <a:rPr lang="en-GB" sz="4000" dirty="0"/>
            </a:br>
            <a:r>
              <a:rPr lang="en-GB" sz="4000" dirty="0"/>
              <a:t/>
            </a:r>
            <a:br>
              <a:rPr lang="en-GB" sz="4000" dirty="0"/>
            </a:br>
            <a:r>
              <a:rPr lang="en-GB" sz="2800" dirty="0"/>
              <a:t>Project plan overview</a:t>
            </a:r>
            <a:endParaRPr lang="en-GB" altLang="en-US" sz="2800" dirty="0"/>
          </a:p>
        </p:txBody>
      </p:sp>
      <p:sp>
        <p:nvSpPr>
          <p:cNvPr id="16387" name="Subtitle 5"/>
          <p:cNvSpPr>
            <a:spLocks noGrp="1"/>
          </p:cNvSpPr>
          <p:nvPr>
            <p:ph type="subTitle" idx="1"/>
          </p:nvPr>
        </p:nvSpPr>
        <p:spPr>
          <a:xfrm>
            <a:off x="539552" y="5229200"/>
            <a:ext cx="5003849" cy="314772"/>
          </a:xfrm>
        </p:spPr>
        <p:txBody>
          <a:bodyPr>
            <a:normAutofit fontScale="25000" lnSpcReduction="20000"/>
          </a:bodyPr>
          <a:lstStyle/>
          <a:p>
            <a:pPr eaLnBrk="1" hangingPunct="1">
              <a:spcBef>
                <a:spcPct val="0"/>
              </a:spcBef>
            </a:pPr>
            <a:r>
              <a:rPr lang="en-GB" altLang="en-US" sz="7200" dirty="0"/>
              <a:t>Presentation by</a:t>
            </a:r>
          </a:p>
          <a:p>
            <a:pPr eaLnBrk="1" hangingPunct="1">
              <a:spcBef>
                <a:spcPct val="0"/>
              </a:spcBef>
            </a:pPr>
            <a:r>
              <a:rPr lang="en-GB" altLang="en-US" sz="7200" dirty="0"/>
              <a:t> </a:t>
            </a:r>
          </a:p>
          <a:p>
            <a:pPr eaLnBrk="1" hangingPunct="1">
              <a:spcBef>
                <a:spcPct val="0"/>
              </a:spcBef>
            </a:pPr>
            <a:r>
              <a:rPr lang="en-GB" altLang="en-US" sz="7200" dirty="0" err="1"/>
              <a:t>Dilyanka</a:t>
            </a:r>
            <a:r>
              <a:rPr lang="en-GB" altLang="en-US" sz="7200" dirty="0"/>
              <a:t> </a:t>
            </a:r>
            <a:r>
              <a:rPr lang="en-GB" altLang="en-US" sz="7200" dirty="0" err="1"/>
              <a:t>Zhelezarova</a:t>
            </a:r>
            <a:r>
              <a:rPr lang="en-GB" altLang="en-US" sz="7200" dirty="0"/>
              <a:t> &amp; </a:t>
            </a:r>
            <a:r>
              <a:rPr lang="en-GB" altLang="en-US" sz="7200" dirty="0" err="1"/>
              <a:t>Viire</a:t>
            </a:r>
            <a:r>
              <a:rPr lang="en-GB" altLang="en-US" sz="7200" dirty="0"/>
              <a:t> </a:t>
            </a:r>
            <a:r>
              <a:rPr lang="en-GB" altLang="en-US" sz="7200" dirty="0" err="1"/>
              <a:t>Viss</a:t>
            </a:r>
            <a:endParaRPr lang="en-GB" altLang="en-US" sz="7200" dirty="0"/>
          </a:p>
          <a:p>
            <a:pPr eaLnBrk="1" hangingPunct="1">
              <a:spcBef>
                <a:spcPct val="0"/>
              </a:spcBef>
            </a:pPr>
            <a:endParaRPr lang="en-GB" altLang="en-US" sz="6000" dirty="0"/>
          </a:p>
          <a:p>
            <a:pPr eaLnBrk="1" hangingPunct="1">
              <a:spcBef>
                <a:spcPct val="0"/>
              </a:spcBef>
            </a:pPr>
            <a:endParaRPr lang="en-GB" altLang="en-US" sz="6000" dirty="0"/>
          </a:p>
          <a:p>
            <a:pPr eaLnBrk="1" hangingPunct="1">
              <a:spcBef>
                <a:spcPct val="0"/>
              </a:spcBef>
            </a:pPr>
            <a:endParaRPr lang="en-GB" altLang="en-US" dirty="0"/>
          </a:p>
        </p:txBody>
      </p:sp>
      <p:pic>
        <p:nvPicPr>
          <p:cNvPr id="5" name="Picture 2" descr="http://ts1.mm.bing.net/th?&amp;id=HN.60803198772635262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816" y="1124744"/>
            <a:ext cx="1792064" cy="71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Profiles\zheled\Pictures\NAO_Esto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017" y="3356992"/>
            <a:ext cx="1980455" cy="666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What</a:t>
            </a:r>
            <a:r>
              <a:rPr lang="et-EE" dirty="0"/>
              <a:t> </a:t>
            </a:r>
            <a:r>
              <a:rPr lang="et-EE" dirty="0" err="1"/>
              <a:t>have</a:t>
            </a:r>
            <a:r>
              <a:rPr lang="et-EE" dirty="0"/>
              <a:t> </a:t>
            </a:r>
            <a:r>
              <a:rPr lang="et-EE" dirty="0" err="1"/>
              <a:t>we</a:t>
            </a:r>
            <a:r>
              <a:rPr lang="et-EE" dirty="0"/>
              <a:t> </a:t>
            </a:r>
            <a:r>
              <a:rPr lang="et-EE" dirty="0" err="1"/>
              <a:t>done</a:t>
            </a:r>
            <a:r>
              <a:rPr lang="et-EE" dirty="0"/>
              <a:t>? NAO of Estonia</a:t>
            </a:r>
            <a:endParaRPr lang="en-GB" dirty="0"/>
          </a:p>
        </p:txBody>
      </p:sp>
      <p:sp>
        <p:nvSpPr>
          <p:cNvPr id="3" name="Content Placeholder 2"/>
          <p:cNvSpPr>
            <a:spLocks noGrp="1"/>
          </p:cNvSpPr>
          <p:nvPr>
            <p:ph idx="1"/>
          </p:nvPr>
        </p:nvSpPr>
        <p:spPr>
          <a:xfrm>
            <a:off x="683568" y="1268760"/>
            <a:ext cx="8064500" cy="4392488"/>
          </a:xfrm>
        </p:spPr>
        <p:txBody>
          <a:bodyPr/>
          <a:lstStyle/>
          <a:p>
            <a:pPr>
              <a:lnSpc>
                <a:spcPct val="150000"/>
              </a:lnSpc>
              <a:spcBef>
                <a:spcPts val="1200"/>
              </a:spcBef>
              <a:buFont typeface="Wingdings" panose="05000000000000000000" pitchFamily="2" charset="2"/>
              <a:buChar char="Ø"/>
            </a:pPr>
            <a:r>
              <a:rPr lang="en-US" dirty="0" smtClean="0"/>
              <a:t>Office: one site (2500 m2), new office building (renovated, from 18th century), approx. 100 employees</a:t>
            </a:r>
          </a:p>
          <a:p>
            <a:pPr>
              <a:lnSpc>
                <a:spcPct val="150000"/>
              </a:lnSpc>
              <a:spcBef>
                <a:spcPts val="1200"/>
              </a:spcBef>
              <a:buFont typeface="Wingdings" panose="05000000000000000000" pitchFamily="2" charset="2"/>
              <a:buChar char="Ø"/>
            </a:pPr>
            <a:r>
              <a:rPr lang="en-US" dirty="0" smtClean="0"/>
              <a:t>Green Office principles (</a:t>
            </a:r>
            <a:r>
              <a:rPr lang="en-US" dirty="0" smtClean="0">
                <a:hlinkClick r:id="rId3"/>
              </a:rPr>
              <a:t>www.eugreenoffice.eu</a:t>
            </a:r>
            <a:r>
              <a:rPr lang="en-US" dirty="0" smtClean="0"/>
              <a:t>) </a:t>
            </a:r>
          </a:p>
          <a:p>
            <a:pPr>
              <a:lnSpc>
                <a:spcPct val="150000"/>
              </a:lnSpc>
              <a:spcBef>
                <a:spcPts val="1200"/>
              </a:spcBef>
              <a:buFont typeface="Wingdings" panose="05000000000000000000" pitchFamily="2" charset="2"/>
              <a:buChar char="Ø"/>
            </a:pPr>
            <a:r>
              <a:rPr lang="en-US" dirty="0" smtClean="0"/>
              <a:t>BEFORE and AFTER evaluation (to come)</a:t>
            </a:r>
          </a:p>
          <a:p>
            <a:pPr>
              <a:lnSpc>
                <a:spcPct val="150000"/>
              </a:lnSpc>
              <a:spcBef>
                <a:spcPts val="1200"/>
              </a:spcBef>
              <a:buFont typeface="Wingdings" panose="05000000000000000000" pitchFamily="2" charset="2"/>
              <a:buChar char="Ø"/>
            </a:pPr>
            <a:r>
              <a:rPr lang="en-US" dirty="0" smtClean="0"/>
              <a:t>NAOs Green Week 2017 (18-22 Sept</a:t>
            </a:r>
            <a:r>
              <a:rPr lang="et-EE" dirty="0" smtClean="0"/>
              <a:t>)</a:t>
            </a:r>
            <a:endParaRPr lang="et-EE" dirty="0"/>
          </a:p>
          <a:p>
            <a:pPr>
              <a:lnSpc>
                <a:spcPct val="150000"/>
              </a:lnSpc>
              <a:spcBef>
                <a:spcPts val="1200"/>
              </a:spcBef>
              <a:buFont typeface="Wingdings" panose="05000000000000000000" pitchFamily="2" charset="2"/>
              <a:buChar char="Ø"/>
            </a:pPr>
            <a:endParaRPr lang="en-GB" dirty="0"/>
          </a:p>
          <a:p>
            <a:pPr>
              <a:lnSpc>
                <a:spcPct val="150000"/>
              </a:lnSpc>
              <a:spcBef>
                <a:spcPts val="1200"/>
              </a:spcBef>
              <a:buFont typeface="Wingdings" panose="05000000000000000000" pitchFamily="2" charset="2"/>
              <a:buChar char="Ø"/>
            </a:pPr>
            <a:endParaRPr lang="en-GB" dirty="0"/>
          </a:p>
          <a:p>
            <a:pPr>
              <a:lnSpc>
                <a:spcPct val="150000"/>
              </a:lnSpc>
              <a:spcBef>
                <a:spcPts val="1200"/>
              </a:spcBef>
              <a:buFont typeface="Wingdings" panose="05000000000000000000" pitchFamily="2" charset="2"/>
              <a:buChar char="Ø"/>
            </a:pPr>
            <a:endParaRPr lang="en-GB" dirty="0"/>
          </a:p>
          <a:p>
            <a:pPr marL="277813" lvl="1" indent="0">
              <a:lnSpc>
                <a:spcPct val="150000"/>
              </a:lnSpc>
              <a:spcBef>
                <a:spcPts val="1200"/>
              </a:spcBef>
              <a:buNone/>
            </a:pPr>
            <a:endParaRPr lang="en-GB" dirty="0"/>
          </a:p>
        </p:txBody>
      </p:sp>
      <p:sp>
        <p:nvSpPr>
          <p:cNvPr id="4" name="Slide Number Placeholder 3"/>
          <p:cNvSpPr>
            <a:spLocks noGrp="1"/>
          </p:cNvSpPr>
          <p:nvPr>
            <p:ph type="sldNum" sz="quarter" idx="12"/>
          </p:nvPr>
        </p:nvSpPr>
        <p:spPr/>
        <p:txBody>
          <a:bodyPr/>
          <a:lstStyle/>
          <a:p>
            <a:pPr>
              <a:defRPr/>
            </a:pPr>
            <a:r>
              <a:rPr lang="en-GB"/>
              <a:t>Slide </a:t>
            </a:r>
            <a:fld id="{AC9B628F-8E1F-4780-8E76-83577860C743}" type="slidenum">
              <a:rPr lang="en-GB" smtClean="0"/>
              <a:pPr>
                <a:defRPr/>
              </a:pPr>
              <a:t>10</a:t>
            </a:fld>
            <a:endParaRPr lang="en-GB" dirty="0"/>
          </a:p>
        </p:txBody>
      </p:sp>
      <p:pic>
        <p:nvPicPr>
          <p:cNvPr id="5" name="Picture 2" descr="D:\Profiles\zheled\Pictures\NAO_Eston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3" y="6381328"/>
            <a:ext cx="1224135" cy="360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04AEFA5-A847-4F2C-B044-F235309173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2977" y="4098960"/>
            <a:ext cx="1551973" cy="1025243"/>
          </a:xfrm>
          <a:prstGeom prst="rect">
            <a:avLst/>
          </a:prstGeom>
        </p:spPr>
      </p:pic>
      <p:pic>
        <p:nvPicPr>
          <p:cNvPr id="10" name="Picture 9">
            <a:extLst>
              <a:ext uri="{FF2B5EF4-FFF2-40B4-BE49-F238E27FC236}">
                <a16:creationId xmlns:a16="http://schemas.microsoft.com/office/drawing/2014/main" id="{AD8C4EF1-5FBA-4F14-86F4-BD3B668F93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6716" y="2295729"/>
            <a:ext cx="2081352" cy="1554076"/>
          </a:xfrm>
          <a:prstGeom prst="rect">
            <a:avLst/>
          </a:prstGeom>
        </p:spPr>
      </p:pic>
      <p:pic>
        <p:nvPicPr>
          <p:cNvPr id="13" name="Picture 12">
            <a:extLst>
              <a:ext uri="{FF2B5EF4-FFF2-40B4-BE49-F238E27FC236}">
                <a16:creationId xmlns:a16="http://schemas.microsoft.com/office/drawing/2014/main" id="{6C5876FF-10E4-434C-9BB5-93F46197DECA}"/>
              </a:ext>
            </a:extLst>
          </p:cNvPr>
          <p:cNvPicPr>
            <a:picLocks noChangeAspect="1"/>
          </p:cNvPicPr>
          <p:nvPr/>
        </p:nvPicPr>
        <p:blipFill>
          <a:blip r:embed="rId7"/>
          <a:stretch>
            <a:fillRect/>
          </a:stretch>
        </p:blipFill>
        <p:spPr>
          <a:xfrm>
            <a:off x="4283968" y="3849805"/>
            <a:ext cx="1776338" cy="2512390"/>
          </a:xfrm>
          <a:prstGeom prst="rect">
            <a:avLst/>
          </a:prstGeom>
        </p:spPr>
      </p:pic>
    </p:spTree>
    <p:extLst>
      <p:ext uri="{BB962C8B-B14F-4D97-AF65-F5344CB8AC3E}">
        <p14:creationId xmlns:p14="http://schemas.microsoft.com/office/powerpoint/2010/main" val="232391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sz="4800" dirty="0">
              <a:latin typeface="Magneto" panose="04030805050802020D02" pitchFamily="82" charset="0"/>
            </a:endParaRPr>
          </a:p>
          <a:p>
            <a:pPr marL="0" indent="0">
              <a:buNone/>
            </a:pPr>
            <a:endParaRPr lang="en-GB" sz="4800" dirty="0">
              <a:latin typeface="Magneto" panose="04030805050802020D02" pitchFamily="82" charset="0"/>
            </a:endParaRPr>
          </a:p>
          <a:p>
            <a:pPr marL="0" indent="0" algn="ctr">
              <a:buNone/>
            </a:pPr>
            <a:r>
              <a:rPr lang="en-GB" sz="4800" dirty="0">
                <a:solidFill>
                  <a:srgbClr val="038748"/>
                </a:solidFill>
                <a:latin typeface="Magneto" panose="04030805050802020D02" pitchFamily="82" charset="0"/>
              </a:rPr>
              <a:t>Thank you </a:t>
            </a:r>
          </a:p>
        </p:txBody>
      </p:sp>
      <p:sp>
        <p:nvSpPr>
          <p:cNvPr id="4" name="Slide Number Placeholder 3"/>
          <p:cNvSpPr>
            <a:spLocks noGrp="1"/>
          </p:cNvSpPr>
          <p:nvPr>
            <p:ph type="sldNum" sz="quarter" idx="12"/>
          </p:nvPr>
        </p:nvSpPr>
        <p:spPr/>
        <p:txBody>
          <a:bodyPr/>
          <a:lstStyle/>
          <a:p>
            <a:pPr>
              <a:defRPr/>
            </a:pPr>
            <a:r>
              <a:rPr lang="en-GB" dirty="0"/>
              <a:t>Slide </a:t>
            </a:r>
            <a:fld id="{AC9B628F-8E1F-4780-8E76-83577860C743}" type="slidenum">
              <a:rPr lang="en-GB" smtClean="0"/>
              <a:pPr>
                <a:defRPr/>
              </a:pPr>
              <a:t>11</a:t>
            </a:fld>
            <a:endParaRPr lang="en-GB" dirty="0"/>
          </a:p>
        </p:txBody>
      </p:sp>
      <p:pic>
        <p:nvPicPr>
          <p:cNvPr id="5" name="Picture 2" descr="D:\Profiles\zheled\Pictures\NAO_Eston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6381328"/>
            <a:ext cx="1224135"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23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6263" y="1573213"/>
            <a:ext cx="8064500" cy="539750"/>
          </a:xfrm>
        </p:spPr>
        <p:txBody>
          <a:bodyPr>
            <a:normAutofit fontScale="90000"/>
          </a:bodyPr>
          <a:lstStyle/>
          <a:p>
            <a:pPr eaLnBrk="1" hangingPunct="1"/>
            <a:r>
              <a:rPr lang="en-GB" altLang="en-US" dirty="0"/>
              <a:t>     </a:t>
            </a:r>
            <a:r>
              <a:rPr lang="en-GB" dirty="0">
                <a:solidFill>
                  <a:srgbClr val="038748"/>
                </a:solidFill>
                <a:latin typeface="Magneto" panose="04030805050802020D02" pitchFamily="82" charset="0"/>
              </a:rPr>
              <a:t/>
            </a:r>
            <a:br>
              <a:rPr lang="en-GB" dirty="0">
                <a:solidFill>
                  <a:srgbClr val="038748"/>
                </a:solidFill>
                <a:latin typeface="Magneto" panose="04030805050802020D02" pitchFamily="82" charset="0"/>
              </a:rPr>
            </a:br>
            <a:endParaRPr lang="en-GB" altLang="en-US" dirty="0"/>
          </a:p>
        </p:txBody>
      </p:sp>
      <p:sp>
        <p:nvSpPr>
          <p:cNvPr id="17411" name="Text Placeholder 2"/>
          <p:cNvSpPr>
            <a:spLocks noGrp="1"/>
          </p:cNvSpPr>
          <p:nvPr>
            <p:ph type="body" idx="1"/>
          </p:nvPr>
        </p:nvSpPr>
        <p:spPr>
          <a:xfrm>
            <a:off x="646113" y="2060848"/>
            <a:ext cx="8064500" cy="2024062"/>
          </a:xfrm>
        </p:spPr>
        <p:txBody>
          <a:bodyPr/>
          <a:lstStyle/>
          <a:p>
            <a:pPr marL="457200" indent="-457200" eaLnBrk="1" hangingPunct="1">
              <a:lnSpc>
                <a:spcPct val="150000"/>
              </a:lnSpc>
              <a:buFont typeface="Calibri" pitchFamily="34" charset="0"/>
              <a:buAutoNum type="arabicPeriod"/>
            </a:pPr>
            <a:endParaRPr lang="en-CA" altLang="en-US" dirty="0">
              <a:latin typeface="Arial" charset="0"/>
              <a:cs typeface="Arial" charset="0"/>
            </a:endParaRPr>
          </a:p>
          <a:p>
            <a:pPr marL="457200" indent="-457200" eaLnBrk="1" hangingPunct="1">
              <a:lnSpc>
                <a:spcPct val="150000"/>
              </a:lnSpc>
              <a:buFont typeface="Calibri" pitchFamily="34" charset="0"/>
              <a:buAutoNum type="arabicPeriod"/>
            </a:pPr>
            <a:r>
              <a:rPr lang="en-CA" altLang="en-US" dirty="0">
                <a:latin typeface="Arial" charset="0"/>
                <a:cs typeface="Arial" charset="0"/>
              </a:rPr>
              <a:t>Feedback and suggestions?</a:t>
            </a:r>
          </a:p>
          <a:p>
            <a:pPr eaLnBrk="1" hangingPunct="1"/>
            <a:endParaRPr lang="en-GB" altLang="en-US" dirty="0"/>
          </a:p>
        </p:txBody>
      </p:sp>
    </p:spTree>
    <p:extLst>
      <p:ext uri="{BB962C8B-B14F-4D97-AF65-F5344CB8AC3E}">
        <p14:creationId xmlns:p14="http://schemas.microsoft.com/office/powerpoint/2010/main" val="101635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31739" y="764704"/>
            <a:ext cx="8064500" cy="539750"/>
          </a:xfrm>
        </p:spPr>
        <p:txBody>
          <a:bodyPr/>
          <a:lstStyle/>
          <a:p>
            <a:pPr eaLnBrk="1" hangingPunct="1"/>
            <a:r>
              <a:rPr lang="en-GB" altLang="en-US" dirty="0"/>
              <a:t>     Content</a:t>
            </a:r>
          </a:p>
        </p:txBody>
      </p:sp>
      <p:sp>
        <p:nvSpPr>
          <p:cNvPr id="17411" name="Text Placeholder 2"/>
          <p:cNvSpPr>
            <a:spLocks noGrp="1"/>
          </p:cNvSpPr>
          <p:nvPr>
            <p:ph type="body" idx="1"/>
          </p:nvPr>
        </p:nvSpPr>
        <p:spPr>
          <a:xfrm>
            <a:off x="683569" y="1628800"/>
            <a:ext cx="7560840" cy="4176464"/>
          </a:xfrm>
        </p:spPr>
        <p:txBody>
          <a:bodyPr/>
          <a:lstStyle/>
          <a:p>
            <a:pPr marL="457200" indent="-457200" eaLnBrk="1" hangingPunct="1">
              <a:lnSpc>
                <a:spcPct val="150000"/>
              </a:lnSpc>
              <a:buFont typeface="Calibri" pitchFamily="34" charset="0"/>
              <a:buAutoNum type="arabicPeriod"/>
            </a:pPr>
            <a:r>
              <a:rPr lang="en-US" altLang="en-US" dirty="0" smtClean="0"/>
              <a:t>What</a:t>
            </a:r>
            <a:r>
              <a:rPr lang="et-EE" altLang="en-US" dirty="0" smtClean="0"/>
              <a:t> </a:t>
            </a:r>
            <a:r>
              <a:rPr lang="en-US" altLang="en-US" dirty="0" smtClean="0"/>
              <a:t>is greening</a:t>
            </a:r>
            <a:r>
              <a:rPr lang="et-EE" altLang="en-US" dirty="0" smtClean="0"/>
              <a:t>?</a:t>
            </a:r>
            <a:endParaRPr lang="en-CA" altLang="en-US" dirty="0"/>
          </a:p>
          <a:p>
            <a:pPr marL="457200" indent="-457200" eaLnBrk="1" hangingPunct="1">
              <a:lnSpc>
                <a:spcPct val="150000"/>
              </a:lnSpc>
              <a:buFont typeface="Calibri" pitchFamily="34" charset="0"/>
              <a:buAutoNum type="arabicPeriod"/>
            </a:pPr>
            <a:r>
              <a:rPr lang="en-US" dirty="0" smtClean="0"/>
              <a:t>Background</a:t>
            </a:r>
          </a:p>
          <a:p>
            <a:pPr marL="457200" indent="-457200" eaLnBrk="1" hangingPunct="1">
              <a:lnSpc>
                <a:spcPct val="150000"/>
              </a:lnSpc>
              <a:buFont typeface="Calibri" pitchFamily="34" charset="0"/>
              <a:buAutoNum type="arabicPeriod"/>
            </a:pPr>
            <a:r>
              <a:rPr lang="en-GB" dirty="0" smtClean="0"/>
              <a:t>Participants </a:t>
            </a:r>
            <a:r>
              <a:rPr lang="en-GB" dirty="0"/>
              <a:t>/ Responsibilities</a:t>
            </a:r>
          </a:p>
          <a:p>
            <a:pPr marL="457200" indent="-457200" eaLnBrk="1" hangingPunct="1">
              <a:lnSpc>
                <a:spcPct val="150000"/>
              </a:lnSpc>
              <a:buFont typeface="Calibri" pitchFamily="34" charset="0"/>
              <a:buAutoNum type="arabicPeriod"/>
            </a:pPr>
            <a:r>
              <a:rPr lang="en-GB" dirty="0"/>
              <a:t>Project objective and outcome</a:t>
            </a:r>
          </a:p>
          <a:p>
            <a:pPr marL="457200" indent="-457200" eaLnBrk="1" hangingPunct="1">
              <a:lnSpc>
                <a:spcPct val="150000"/>
              </a:lnSpc>
              <a:buFont typeface="Calibri" pitchFamily="34" charset="0"/>
              <a:buAutoNum type="arabicPeriod"/>
            </a:pPr>
            <a:r>
              <a:rPr lang="en-GB" dirty="0"/>
              <a:t>Project scope</a:t>
            </a:r>
          </a:p>
          <a:p>
            <a:pPr marL="457200" indent="-457200" eaLnBrk="1" hangingPunct="1">
              <a:lnSpc>
                <a:spcPct val="150000"/>
              </a:lnSpc>
              <a:buFont typeface="Calibri" pitchFamily="34" charset="0"/>
              <a:buAutoNum type="arabicPeriod"/>
            </a:pPr>
            <a:r>
              <a:rPr lang="en-GB" dirty="0"/>
              <a:t>Planned </a:t>
            </a:r>
            <a:r>
              <a:rPr lang="en-GB" dirty="0" smtClean="0"/>
              <a:t>methodology and key milestones</a:t>
            </a:r>
            <a:endParaRPr lang="et-EE" dirty="0"/>
          </a:p>
          <a:p>
            <a:pPr marL="457200" indent="-457200" eaLnBrk="1" hangingPunct="1">
              <a:lnSpc>
                <a:spcPct val="150000"/>
              </a:lnSpc>
              <a:buFont typeface="Calibri" pitchFamily="34" charset="0"/>
              <a:buAutoNum type="arabicPeriod"/>
            </a:pPr>
            <a:r>
              <a:rPr lang="en-CA" altLang="en-US" dirty="0" smtClean="0"/>
              <a:t>Feedback </a:t>
            </a:r>
            <a:r>
              <a:rPr lang="en-CA" altLang="en-US" dirty="0"/>
              <a:t>and suggestions?</a:t>
            </a:r>
          </a:p>
          <a:p>
            <a:pPr marL="457200" indent="-457200" eaLnBrk="1" hangingPunct="1">
              <a:lnSpc>
                <a:spcPct val="150000"/>
              </a:lnSpc>
              <a:buFont typeface="Calibri" pitchFamily="34" charset="0"/>
              <a:buAutoNum type="arabicPeriod"/>
            </a:pPr>
            <a:endParaRPr lang="en-GB"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ltLang="en-US" sz="2400" dirty="0" err="1">
                <a:latin typeface="Arial" charset="0"/>
                <a:cs typeface="Arial" charset="0"/>
              </a:rPr>
              <a:t>What</a:t>
            </a:r>
            <a:r>
              <a:rPr lang="et-EE" altLang="en-US" sz="2400" dirty="0">
                <a:latin typeface="Arial" charset="0"/>
                <a:cs typeface="Arial" charset="0"/>
              </a:rPr>
              <a:t> </a:t>
            </a:r>
            <a:r>
              <a:rPr lang="et-EE" altLang="en-US" sz="2400" dirty="0" err="1">
                <a:latin typeface="Arial" charset="0"/>
                <a:cs typeface="Arial" charset="0"/>
              </a:rPr>
              <a:t>is</a:t>
            </a:r>
            <a:r>
              <a:rPr lang="et-EE" altLang="en-US" sz="2400" dirty="0">
                <a:latin typeface="Arial" charset="0"/>
                <a:cs typeface="Arial" charset="0"/>
              </a:rPr>
              <a:t> </a:t>
            </a:r>
            <a:r>
              <a:rPr lang="et-EE" altLang="en-US" sz="2400" dirty="0" err="1">
                <a:latin typeface="Arial" charset="0"/>
                <a:cs typeface="Arial" charset="0"/>
              </a:rPr>
              <a:t>this</a:t>
            </a:r>
            <a:r>
              <a:rPr lang="et-EE" altLang="en-US" sz="2400" dirty="0">
                <a:latin typeface="Arial" charset="0"/>
                <a:cs typeface="Arial" charset="0"/>
              </a:rPr>
              <a:t> „</a:t>
            </a:r>
            <a:r>
              <a:rPr lang="et-EE" altLang="en-US" sz="2400" dirty="0" err="1">
                <a:latin typeface="Arial" charset="0"/>
                <a:cs typeface="Arial" charset="0"/>
              </a:rPr>
              <a:t>greening</a:t>
            </a:r>
            <a:r>
              <a:rPr lang="et-EE" altLang="en-US" sz="2400" dirty="0">
                <a:latin typeface="Arial" charset="0"/>
                <a:cs typeface="Arial" charset="0"/>
              </a:rPr>
              <a:t>“?</a:t>
            </a:r>
            <a:endParaRPr lang="en-GB" dirty="0"/>
          </a:p>
        </p:txBody>
      </p:sp>
      <p:sp>
        <p:nvSpPr>
          <p:cNvPr id="3" name="Content Placeholder 2"/>
          <p:cNvSpPr>
            <a:spLocks noGrp="1"/>
          </p:cNvSpPr>
          <p:nvPr>
            <p:ph idx="1"/>
          </p:nvPr>
        </p:nvSpPr>
        <p:spPr/>
        <p:txBody>
          <a:bodyPr/>
          <a:lstStyle/>
          <a:p>
            <a:pPr eaLnBrk="1" hangingPunct="1">
              <a:lnSpc>
                <a:spcPct val="150000"/>
              </a:lnSpc>
              <a:spcAft>
                <a:spcPts val="600"/>
              </a:spcAft>
              <a:buFont typeface="Wingdings" panose="05000000000000000000" pitchFamily="2" charset="2"/>
              <a:buChar char="Ø"/>
            </a:pPr>
            <a:r>
              <a:rPr lang="en-GB" sz="2000" dirty="0"/>
              <a:t>Strategic commitment </a:t>
            </a:r>
          </a:p>
          <a:p>
            <a:pPr eaLnBrk="1" hangingPunct="1">
              <a:lnSpc>
                <a:spcPct val="150000"/>
              </a:lnSpc>
              <a:spcAft>
                <a:spcPts val="600"/>
              </a:spcAft>
              <a:buFont typeface="Wingdings" panose="05000000000000000000" pitchFamily="2" charset="2"/>
              <a:buChar char="Ø"/>
            </a:pPr>
            <a:r>
              <a:rPr lang="en-GB" sz="2000" dirty="0"/>
              <a:t>Structured way to deal with your office’s environmental impacts and to improve working environment</a:t>
            </a:r>
          </a:p>
          <a:p>
            <a:pPr eaLnBrk="1" hangingPunct="1">
              <a:lnSpc>
                <a:spcPct val="150000"/>
              </a:lnSpc>
              <a:spcAft>
                <a:spcPts val="600"/>
              </a:spcAft>
              <a:buFont typeface="Wingdings" panose="05000000000000000000" pitchFamily="2" charset="2"/>
              <a:buChar char="Ø"/>
            </a:pPr>
            <a:r>
              <a:rPr lang="en-GB" sz="2000" dirty="0"/>
              <a:t>„Auditing“ your own environmental impacts, not others’</a:t>
            </a:r>
            <a:r>
              <a:rPr lang="en-GB" sz="2000" dirty="0">
                <a:sym typeface="Wingdings" panose="05000000000000000000" pitchFamily="2" charset="2"/>
              </a:rPr>
              <a:t> </a:t>
            </a:r>
            <a:endParaRPr lang="en-GB" sz="2000" dirty="0"/>
          </a:p>
          <a:p>
            <a:pPr eaLnBrk="1" hangingPunct="1">
              <a:lnSpc>
                <a:spcPct val="150000"/>
              </a:lnSpc>
              <a:spcAft>
                <a:spcPts val="600"/>
              </a:spcAft>
              <a:buFont typeface="Wingdings" panose="05000000000000000000" pitchFamily="2" charset="2"/>
              <a:buChar char="Ø"/>
            </a:pPr>
            <a:r>
              <a:rPr lang="en-GB" sz="2000" dirty="0"/>
              <a:t>Involvement and awareness rising </a:t>
            </a:r>
          </a:p>
          <a:p>
            <a:pPr eaLnBrk="1" hangingPunct="1">
              <a:lnSpc>
                <a:spcPct val="150000"/>
              </a:lnSpc>
              <a:spcAft>
                <a:spcPts val="600"/>
              </a:spcAft>
              <a:buFont typeface="Wingdings" panose="05000000000000000000" pitchFamily="2" charset="2"/>
              <a:buChar char="Ø"/>
            </a:pPr>
            <a:r>
              <a:rPr lang="en-GB" sz="2000" dirty="0" smtClean="0"/>
              <a:t>Not </a:t>
            </a:r>
            <a:r>
              <a:rPr lang="en-GB" sz="2000" dirty="0"/>
              <a:t>reinventing the wheel – using the methodologies and experience of others </a:t>
            </a:r>
          </a:p>
        </p:txBody>
      </p:sp>
      <p:sp>
        <p:nvSpPr>
          <p:cNvPr id="4" name="Slide Number Placeholder 3"/>
          <p:cNvSpPr>
            <a:spLocks noGrp="1"/>
          </p:cNvSpPr>
          <p:nvPr>
            <p:ph type="sldNum" sz="quarter" idx="12"/>
          </p:nvPr>
        </p:nvSpPr>
        <p:spPr/>
        <p:txBody>
          <a:bodyPr/>
          <a:lstStyle/>
          <a:p>
            <a:pPr>
              <a:defRPr/>
            </a:pPr>
            <a:r>
              <a:rPr lang="en-GB"/>
              <a:t>Slide </a:t>
            </a:r>
            <a:fld id="{AC9B628F-8E1F-4780-8E76-83577860C743}" type="slidenum">
              <a:rPr lang="en-GB" smtClean="0"/>
              <a:pPr>
                <a:defRPr/>
              </a:pPr>
              <a:t>3</a:t>
            </a:fld>
            <a:endParaRPr lang="en-GB" dirty="0"/>
          </a:p>
        </p:txBody>
      </p:sp>
      <p:pic>
        <p:nvPicPr>
          <p:cNvPr id="5" name="Picture 2" descr="D:\Profiles\zheled\Pictures\NAO_Eston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6381328"/>
            <a:ext cx="1224135"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04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sz="2400" dirty="0">
                <a:latin typeface="Arial" charset="0"/>
                <a:cs typeface="Arial" charset="0"/>
              </a:rPr>
              <a:t>Background</a:t>
            </a:r>
            <a:endParaRPr lang="en-GB" dirty="0"/>
          </a:p>
        </p:txBody>
      </p:sp>
      <p:sp>
        <p:nvSpPr>
          <p:cNvPr id="3" name="Content Placeholder 2"/>
          <p:cNvSpPr>
            <a:spLocks noGrp="1"/>
          </p:cNvSpPr>
          <p:nvPr>
            <p:ph idx="1"/>
          </p:nvPr>
        </p:nvSpPr>
        <p:spPr/>
        <p:txBody>
          <a:bodyPr/>
          <a:lstStyle/>
          <a:p>
            <a:pPr eaLnBrk="1" hangingPunct="1">
              <a:lnSpc>
                <a:spcPct val="150000"/>
              </a:lnSpc>
              <a:spcAft>
                <a:spcPts val="600"/>
              </a:spcAft>
              <a:buFont typeface="Wingdings" panose="05000000000000000000" pitchFamily="2" charset="2"/>
              <a:buChar char="Ø"/>
            </a:pPr>
            <a:r>
              <a:rPr lang="et-EE" sz="2000" dirty="0"/>
              <a:t>INTOSAI </a:t>
            </a:r>
            <a:r>
              <a:rPr lang="en-GB" sz="2000" dirty="0"/>
              <a:t>Strategic</a:t>
            </a:r>
            <a:r>
              <a:rPr lang="et-EE" sz="2000" dirty="0"/>
              <a:t> </a:t>
            </a:r>
            <a:r>
              <a:rPr lang="en-GB" sz="2000" dirty="0"/>
              <a:t>Plan</a:t>
            </a:r>
            <a:r>
              <a:rPr lang="et-EE" sz="2000" dirty="0"/>
              <a:t> 2017-2022, </a:t>
            </a:r>
            <a:r>
              <a:rPr lang="en-GB" sz="2000" dirty="0"/>
              <a:t>crosscutting</a:t>
            </a:r>
            <a:r>
              <a:rPr lang="et-EE" sz="2000" dirty="0"/>
              <a:t> </a:t>
            </a:r>
            <a:r>
              <a:rPr lang="en-GB" sz="2000" dirty="0"/>
              <a:t>priority 2;</a:t>
            </a:r>
          </a:p>
          <a:p>
            <a:pPr marL="285750" indent="-285750">
              <a:lnSpc>
                <a:spcPct val="150000"/>
              </a:lnSpc>
              <a:spcAft>
                <a:spcPts val="600"/>
              </a:spcAft>
              <a:buFont typeface="Wingdings" panose="05000000000000000000" pitchFamily="2" charset="2"/>
              <a:buChar char="Ø"/>
            </a:pPr>
            <a:r>
              <a:rPr lang="en-GB" sz="2000" dirty="0"/>
              <a:t>“Green” SAIs represent an example with their public declaration of good practice;</a:t>
            </a:r>
          </a:p>
          <a:p>
            <a:pPr marL="285750" indent="-285750">
              <a:lnSpc>
                <a:spcPct val="150000"/>
              </a:lnSpc>
              <a:spcAft>
                <a:spcPts val="600"/>
              </a:spcAft>
              <a:buFont typeface="Wingdings" panose="05000000000000000000" pitchFamily="2" charset="2"/>
              <a:buChar char="Ø"/>
            </a:pPr>
            <a:r>
              <a:rPr lang="en-GB" sz="2000" dirty="0"/>
              <a:t>Research paper “Greening SAIs” is a good basis for developing practical training from “words to action” for SAIs;</a:t>
            </a:r>
            <a:endParaRPr lang="en-CA" altLang="en-US" sz="2000" dirty="0">
              <a:latin typeface="Arial" charset="0"/>
              <a:cs typeface="Arial" charset="0"/>
            </a:endParaRPr>
          </a:p>
          <a:p>
            <a:pPr marL="285750" indent="-285750" eaLnBrk="1" hangingPunct="1">
              <a:lnSpc>
                <a:spcPct val="150000"/>
              </a:lnSpc>
              <a:spcAft>
                <a:spcPts val="600"/>
              </a:spcAft>
              <a:buFont typeface="Wingdings" panose="05000000000000000000" pitchFamily="2" charset="2"/>
              <a:buChar char="Ø"/>
            </a:pPr>
            <a:r>
              <a:rPr lang="en-GB" sz="2000" dirty="0"/>
              <a:t>In its work plan for 2017-19 the INTOSAI WGEA committed to developing a training project on Greening of SAIs.</a:t>
            </a:r>
            <a:endParaRPr lang="en-CA" altLang="en-US" sz="2000" dirty="0">
              <a:solidFill>
                <a:srgbClr val="FF0000"/>
              </a:solidFill>
              <a:latin typeface="Arial" charset="0"/>
              <a:cs typeface="Arial" charset="0"/>
            </a:endParaRPr>
          </a:p>
        </p:txBody>
      </p:sp>
      <p:sp>
        <p:nvSpPr>
          <p:cNvPr id="4" name="Slide Number Placeholder 3"/>
          <p:cNvSpPr>
            <a:spLocks noGrp="1"/>
          </p:cNvSpPr>
          <p:nvPr>
            <p:ph type="sldNum" sz="quarter" idx="12"/>
          </p:nvPr>
        </p:nvSpPr>
        <p:spPr/>
        <p:txBody>
          <a:bodyPr/>
          <a:lstStyle/>
          <a:p>
            <a:pPr>
              <a:defRPr/>
            </a:pPr>
            <a:r>
              <a:rPr lang="en-GB"/>
              <a:t>Slide </a:t>
            </a:r>
            <a:fld id="{AC9B628F-8E1F-4780-8E76-83577860C743}" type="slidenum">
              <a:rPr lang="en-GB" smtClean="0"/>
              <a:pPr>
                <a:defRPr/>
              </a:pPr>
              <a:t>4</a:t>
            </a:fld>
            <a:endParaRPr lang="en-GB" dirty="0"/>
          </a:p>
        </p:txBody>
      </p:sp>
      <p:pic>
        <p:nvPicPr>
          <p:cNvPr id="5" name="Picture 2" descr="D:\Profiles\zheled\Pictures\NAO_Eston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6381328"/>
            <a:ext cx="1224135"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006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Participants / Responsibilities</a:t>
            </a:r>
          </a:p>
        </p:txBody>
      </p:sp>
      <p:sp>
        <p:nvSpPr>
          <p:cNvPr id="3" name="Content Placeholder 2"/>
          <p:cNvSpPr>
            <a:spLocks noGrp="1"/>
          </p:cNvSpPr>
          <p:nvPr>
            <p:ph idx="1"/>
          </p:nvPr>
        </p:nvSpPr>
        <p:spPr>
          <a:xfrm>
            <a:off x="683568" y="1628800"/>
            <a:ext cx="8064500" cy="4032448"/>
          </a:xfrm>
        </p:spPr>
        <p:txBody>
          <a:bodyPr/>
          <a:lstStyle/>
          <a:p>
            <a:pPr>
              <a:lnSpc>
                <a:spcPct val="150000"/>
              </a:lnSpc>
              <a:spcBef>
                <a:spcPts val="1200"/>
              </a:spcBef>
              <a:buFont typeface="Wingdings" panose="05000000000000000000" pitchFamily="2" charset="2"/>
              <a:buChar char="Ø"/>
            </a:pPr>
            <a:r>
              <a:rPr lang="en-GB" dirty="0"/>
              <a:t>Project leaders: </a:t>
            </a:r>
          </a:p>
          <a:p>
            <a:pPr lvl="1">
              <a:lnSpc>
                <a:spcPct val="150000"/>
              </a:lnSpc>
              <a:spcBef>
                <a:spcPts val="1200"/>
              </a:spcBef>
              <a:buFont typeface="Wingdings" panose="05000000000000000000" pitchFamily="2" charset="2"/>
              <a:buChar char="Ø"/>
            </a:pPr>
            <a:r>
              <a:rPr lang="en-GB" dirty="0"/>
              <a:t>the European Court of Auditors (ECA) and the National Audit Office (NAO) of Estonia</a:t>
            </a:r>
          </a:p>
          <a:p>
            <a:pPr>
              <a:lnSpc>
                <a:spcPct val="150000"/>
              </a:lnSpc>
              <a:spcBef>
                <a:spcPts val="1200"/>
              </a:spcBef>
              <a:buFont typeface="Wingdings" panose="05000000000000000000" pitchFamily="2" charset="2"/>
              <a:buChar char="Ø"/>
            </a:pPr>
            <a:r>
              <a:rPr lang="en-GB" dirty="0"/>
              <a:t>Subcommittee members:</a:t>
            </a:r>
          </a:p>
          <a:p>
            <a:pPr marL="511175" lvl="2" indent="-265113">
              <a:lnSpc>
                <a:spcPct val="150000"/>
              </a:lnSpc>
              <a:spcBef>
                <a:spcPts val="1200"/>
              </a:spcBef>
              <a:buFont typeface="Wingdings" panose="05000000000000000000" pitchFamily="2" charset="2"/>
              <a:buChar char="Ø"/>
            </a:pPr>
            <a:r>
              <a:rPr lang="en-GB" dirty="0"/>
              <a:t>SAIs of Cameroon and India</a:t>
            </a:r>
          </a:p>
          <a:p>
            <a:pPr marL="265113" lvl="1" indent="-265113">
              <a:lnSpc>
                <a:spcPct val="150000"/>
              </a:lnSpc>
              <a:spcBef>
                <a:spcPts val="1200"/>
              </a:spcBef>
              <a:buFont typeface="Wingdings" panose="05000000000000000000" pitchFamily="2" charset="2"/>
              <a:buChar char="Ø"/>
            </a:pPr>
            <a:r>
              <a:rPr lang="en-GB" dirty="0"/>
              <a:t>WGEA Steering Committee members</a:t>
            </a:r>
            <a:endParaRPr lang="et-EE" dirty="0"/>
          </a:p>
          <a:p>
            <a:pPr marL="265113" lvl="1" indent="-265113">
              <a:lnSpc>
                <a:spcPct val="150000"/>
              </a:lnSpc>
              <a:spcBef>
                <a:spcPts val="1200"/>
              </a:spcBef>
              <a:buFont typeface="Wingdings" panose="05000000000000000000" pitchFamily="2" charset="2"/>
              <a:buChar char="Ø"/>
            </a:pPr>
            <a:r>
              <a:rPr lang="et-EE" dirty="0" err="1"/>
              <a:t>RWGEAs</a:t>
            </a:r>
            <a:r>
              <a:rPr lang="et-EE" dirty="0"/>
              <a:t>, </a:t>
            </a:r>
            <a:r>
              <a:rPr lang="et-EE" dirty="0" err="1"/>
              <a:t>members</a:t>
            </a:r>
            <a:r>
              <a:rPr lang="et-EE" dirty="0"/>
              <a:t> of INTOSAI WGEA</a:t>
            </a:r>
            <a:r>
              <a:rPr lang="en-GB" dirty="0"/>
              <a:t> </a:t>
            </a:r>
            <a:endParaRPr lang="en-CA" dirty="0">
              <a:cs typeface="Arial" charset="0"/>
            </a:endParaRPr>
          </a:p>
          <a:p>
            <a:pPr>
              <a:lnSpc>
                <a:spcPct val="150000"/>
              </a:lnSpc>
              <a:spcBef>
                <a:spcPts val="1200"/>
              </a:spcBef>
              <a:buFont typeface="Wingdings" panose="05000000000000000000" pitchFamily="2" charset="2"/>
              <a:buChar char="Ø"/>
            </a:pPr>
            <a:endParaRPr lang="en-GB" dirty="0"/>
          </a:p>
          <a:p>
            <a:pPr>
              <a:lnSpc>
                <a:spcPct val="150000"/>
              </a:lnSpc>
              <a:spcBef>
                <a:spcPts val="1200"/>
              </a:spcBef>
              <a:buFont typeface="Wingdings" panose="05000000000000000000" pitchFamily="2" charset="2"/>
              <a:buChar char="Ø"/>
            </a:pPr>
            <a:endParaRPr lang="en-GB" dirty="0"/>
          </a:p>
          <a:p>
            <a:pPr lvl="1">
              <a:lnSpc>
                <a:spcPct val="150000"/>
              </a:lnSpc>
              <a:spcBef>
                <a:spcPts val="1200"/>
              </a:spcBef>
              <a:buFont typeface="Wingdings" panose="05000000000000000000" pitchFamily="2" charset="2"/>
              <a:buChar char="Ø"/>
            </a:pPr>
            <a:endParaRPr lang="en-GB" dirty="0"/>
          </a:p>
        </p:txBody>
      </p:sp>
      <p:sp>
        <p:nvSpPr>
          <p:cNvPr id="4" name="Slide Number Placeholder 3"/>
          <p:cNvSpPr>
            <a:spLocks noGrp="1"/>
          </p:cNvSpPr>
          <p:nvPr>
            <p:ph type="sldNum" sz="quarter" idx="12"/>
          </p:nvPr>
        </p:nvSpPr>
        <p:spPr/>
        <p:txBody>
          <a:bodyPr/>
          <a:lstStyle/>
          <a:p>
            <a:pPr>
              <a:defRPr/>
            </a:pPr>
            <a:r>
              <a:rPr lang="en-GB"/>
              <a:t>Slide </a:t>
            </a:r>
            <a:fld id="{AC9B628F-8E1F-4780-8E76-83577860C743}" type="slidenum">
              <a:rPr lang="en-GB" smtClean="0"/>
              <a:pPr>
                <a:defRPr/>
              </a:pPr>
              <a:t>5</a:t>
            </a:fld>
            <a:endParaRPr lang="en-GB" dirty="0"/>
          </a:p>
        </p:txBody>
      </p:sp>
      <p:pic>
        <p:nvPicPr>
          <p:cNvPr id="5" name="Picture 2" descr="D:\Profiles\zheled\Pictures\NAO_Esto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3" y="6381328"/>
            <a:ext cx="1224135"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26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objective and outcome</a:t>
            </a:r>
          </a:p>
        </p:txBody>
      </p:sp>
      <p:sp>
        <p:nvSpPr>
          <p:cNvPr id="3" name="Content Placeholder 2"/>
          <p:cNvSpPr>
            <a:spLocks noGrp="1"/>
          </p:cNvSpPr>
          <p:nvPr>
            <p:ph idx="1"/>
          </p:nvPr>
        </p:nvSpPr>
        <p:spPr>
          <a:xfrm>
            <a:off x="576263" y="1196752"/>
            <a:ext cx="8064500" cy="5067523"/>
          </a:xfrm>
        </p:spPr>
        <p:txBody>
          <a:bodyPr/>
          <a:lstStyle/>
          <a:p>
            <a:pPr eaLnBrk="1" hangingPunct="1">
              <a:lnSpc>
                <a:spcPct val="150000"/>
              </a:lnSpc>
              <a:buFont typeface="Wingdings" panose="05000000000000000000" pitchFamily="2" charset="2"/>
              <a:buChar char="Ø"/>
            </a:pPr>
            <a:r>
              <a:rPr lang="en-GB" dirty="0"/>
              <a:t>To develop a training Toolkit that provides a conceptual framework for the SAIs based on general greening principles;</a:t>
            </a:r>
          </a:p>
          <a:p>
            <a:pPr eaLnBrk="1" hangingPunct="1">
              <a:lnSpc>
                <a:spcPct val="150000"/>
              </a:lnSpc>
              <a:buFont typeface="Wingdings" panose="05000000000000000000" pitchFamily="2" charset="2"/>
              <a:buChar char="Ø"/>
            </a:pPr>
            <a:r>
              <a:rPr lang="en-GB" dirty="0"/>
              <a:t>Interactive training session with corresponding materials on greening concepts and measures:</a:t>
            </a:r>
          </a:p>
          <a:p>
            <a:pPr lvl="1" eaLnBrk="1" hangingPunct="1">
              <a:lnSpc>
                <a:spcPct val="150000"/>
              </a:lnSpc>
              <a:buFont typeface="Wingdings" panose="05000000000000000000" pitchFamily="2" charset="2"/>
              <a:buChar char="Ø"/>
            </a:pPr>
            <a:r>
              <a:rPr lang="en-GB" dirty="0"/>
              <a:t>greening activities at the office level;</a:t>
            </a:r>
          </a:p>
          <a:p>
            <a:pPr lvl="1" eaLnBrk="1" hangingPunct="1">
              <a:lnSpc>
                <a:spcPct val="150000"/>
              </a:lnSpc>
              <a:buFont typeface="Wingdings" panose="05000000000000000000" pitchFamily="2" charset="2"/>
              <a:buChar char="Ø"/>
            </a:pPr>
            <a:r>
              <a:rPr lang="en-GB" dirty="0"/>
              <a:t>easy and common greening activities to implement;</a:t>
            </a:r>
            <a:endParaRPr lang="en-CA" altLang="en-US" dirty="0">
              <a:latin typeface="Arial" charset="0"/>
              <a:cs typeface="Arial" charset="0"/>
            </a:endParaRPr>
          </a:p>
          <a:p>
            <a:pPr eaLnBrk="1" hangingPunct="1">
              <a:lnSpc>
                <a:spcPct val="150000"/>
              </a:lnSpc>
              <a:buFont typeface="Wingdings" panose="05000000000000000000" pitchFamily="2" charset="2"/>
              <a:buChar char="Ø"/>
            </a:pPr>
            <a:r>
              <a:rPr lang="en-GB" dirty="0"/>
              <a:t>On-line templates will be provided to support the implementation of greening activities:</a:t>
            </a:r>
          </a:p>
          <a:p>
            <a:pPr lvl="1" eaLnBrk="1" hangingPunct="1">
              <a:lnSpc>
                <a:spcPct val="150000"/>
              </a:lnSpc>
              <a:buFont typeface="Wingdings" panose="05000000000000000000" pitchFamily="2" charset="2"/>
              <a:buChar char="Ø"/>
            </a:pPr>
            <a:r>
              <a:rPr lang="en-GB" dirty="0"/>
              <a:t>mapping office’s environmental aspects and</a:t>
            </a:r>
          </a:p>
          <a:p>
            <a:pPr lvl="1" eaLnBrk="1" hangingPunct="1">
              <a:lnSpc>
                <a:spcPct val="150000"/>
              </a:lnSpc>
              <a:buFont typeface="Wingdings" panose="05000000000000000000" pitchFamily="2" charset="2"/>
              <a:buChar char="Ø"/>
            </a:pPr>
            <a:r>
              <a:rPr lang="en-GB" dirty="0"/>
              <a:t>set of performance indicators on various environmental topics and office activities.</a:t>
            </a:r>
            <a:endParaRPr lang="en-CA" altLang="en-US" dirty="0">
              <a:latin typeface="Arial" charset="0"/>
              <a:cs typeface="Arial" charset="0"/>
            </a:endParaRPr>
          </a:p>
          <a:p>
            <a:pPr eaLnBrk="1" hangingPunct="1">
              <a:lnSpc>
                <a:spcPct val="150000"/>
              </a:lnSpc>
              <a:buFont typeface="Wingdings" panose="05000000000000000000" pitchFamily="2" charset="2"/>
              <a:buChar char="Ø"/>
            </a:pPr>
            <a:endParaRPr lang="en-GB" dirty="0"/>
          </a:p>
        </p:txBody>
      </p:sp>
      <p:sp>
        <p:nvSpPr>
          <p:cNvPr id="4" name="Slide Number Placeholder 3"/>
          <p:cNvSpPr>
            <a:spLocks noGrp="1"/>
          </p:cNvSpPr>
          <p:nvPr>
            <p:ph type="sldNum" sz="quarter" idx="12"/>
          </p:nvPr>
        </p:nvSpPr>
        <p:spPr/>
        <p:txBody>
          <a:bodyPr/>
          <a:lstStyle/>
          <a:p>
            <a:pPr>
              <a:defRPr/>
            </a:pPr>
            <a:r>
              <a:rPr lang="en-GB"/>
              <a:t>Slide </a:t>
            </a:r>
            <a:fld id="{AC9B628F-8E1F-4780-8E76-83577860C743}" type="slidenum">
              <a:rPr lang="en-GB" smtClean="0"/>
              <a:pPr>
                <a:defRPr/>
              </a:pPr>
              <a:t>6</a:t>
            </a:fld>
            <a:endParaRPr lang="en-GB" dirty="0"/>
          </a:p>
        </p:txBody>
      </p:sp>
      <p:pic>
        <p:nvPicPr>
          <p:cNvPr id="5" name="Picture 2" descr="D:\Profiles\zheled\Pictures\NAO_Eston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6381328"/>
            <a:ext cx="1224135"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scope</a:t>
            </a:r>
          </a:p>
        </p:txBody>
      </p:sp>
      <p:sp>
        <p:nvSpPr>
          <p:cNvPr id="3" name="Content Placeholder 2"/>
          <p:cNvSpPr>
            <a:spLocks noGrp="1"/>
          </p:cNvSpPr>
          <p:nvPr>
            <p:ph idx="1"/>
          </p:nvPr>
        </p:nvSpPr>
        <p:spPr>
          <a:xfrm>
            <a:off x="576263" y="1368425"/>
            <a:ext cx="7452121" cy="4895850"/>
          </a:xfrm>
        </p:spPr>
        <p:txBody>
          <a:bodyPr/>
          <a:lstStyle/>
          <a:p>
            <a:pPr>
              <a:lnSpc>
                <a:spcPct val="150000"/>
              </a:lnSpc>
              <a:spcBef>
                <a:spcPts val="1200"/>
              </a:spcBef>
              <a:buFont typeface="Wingdings" panose="05000000000000000000" pitchFamily="2" charset="2"/>
              <a:buChar char="Ø"/>
            </a:pPr>
            <a:r>
              <a:rPr lang="en-GB" dirty="0"/>
              <a:t>Address SAI’s own management and performance related measures to reduce the negative impact of their own activities;</a:t>
            </a:r>
          </a:p>
          <a:p>
            <a:pPr>
              <a:lnSpc>
                <a:spcPct val="150000"/>
              </a:lnSpc>
              <a:spcBef>
                <a:spcPts val="1200"/>
              </a:spcBef>
              <a:buFont typeface="Wingdings" panose="05000000000000000000" pitchFamily="2" charset="2"/>
              <a:buChar char="Ø"/>
            </a:pPr>
            <a:r>
              <a:rPr lang="en-GB" dirty="0"/>
              <a:t>Provide good practices and tips;</a:t>
            </a:r>
          </a:p>
          <a:p>
            <a:pPr>
              <a:lnSpc>
                <a:spcPct val="150000"/>
              </a:lnSpc>
              <a:spcBef>
                <a:spcPts val="1200"/>
              </a:spcBef>
              <a:buFont typeface="Wingdings" panose="05000000000000000000" pitchFamily="2" charset="2"/>
              <a:buChar char="Ø"/>
            </a:pPr>
            <a:r>
              <a:rPr lang="en-GB" dirty="0"/>
              <a:t>Guide for Project Leaders: How to Develop INTOSAI WGEA Training Materials;</a:t>
            </a:r>
          </a:p>
          <a:p>
            <a:pPr>
              <a:lnSpc>
                <a:spcPct val="150000"/>
              </a:lnSpc>
              <a:spcBef>
                <a:spcPts val="1200"/>
              </a:spcBef>
              <a:buFont typeface="Wingdings" panose="05000000000000000000" pitchFamily="2" charset="2"/>
              <a:buChar char="Ø"/>
            </a:pPr>
            <a:r>
              <a:rPr lang="en-GB" dirty="0"/>
              <a:t>Building on the Greening SAIs research paper (2016); </a:t>
            </a:r>
          </a:p>
          <a:p>
            <a:pPr>
              <a:lnSpc>
                <a:spcPct val="150000"/>
              </a:lnSpc>
              <a:spcBef>
                <a:spcPts val="1200"/>
              </a:spcBef>
              <a:buFont typeface="Wingdings" panose="05000000000000000000" pitchFamily="2" charset="2"/>
              <a:buChar char="Ø"/>
            </a:pPr>
            <a:r>
              <a:rPr lang="en-GB" dirty="0"/>
              <a:t>In the future, reporting on greening exercises may be conducted regularly on the basis of SAI’s feedback and self-assessments.</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en-GB"/>
              <a:t>Slide </a:t>
            </a:r>
            <a:fld id="{AC9B628F-8E1F-4780-8E76-83577860C743}" type="slidenum">
              <a:rPr lang="en-GB" smtClean="0"/>
              <a:pPr>
                <a:defRPr/>
              </a:pPr>
              <a:t>7</a:t>
            </a:fld>
            <a:endParaRPr lang="en-GB" dirty="0"/>
          </a:p>
        </p:txBody>
      </p:sp>
      <p:pic>
        <p:nvPicPr>
          <p:cNvPr id="5" name="Picture 2" descr="D:\Profiles\zheled\Pictures\NAO_Esto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3" y="6381328"/>
            <a:ext cx="1224135"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Planned </a:t>
            </a:r>
            <a:r>
              <a:rPr lang="en-GB" dirty="0" smtClean="0"/>
              <a:t>methodology and key milestones</a:t>
            </a:r>
            <a:endParaRPr lang="en-GB" dirty="0"/>
          </a:p>
        </p:txBody>
      </p:sp>
      <p:sp>
        <p:nvSpPr>
          <p:cNvPr id="3" name="Content Placeholder 2"/>
          <p:cNvSpPr>
            <a:spLocks noGrp="1"/>
          </p:cNvSpPr>
          <p:nvPr>
            <p:ph idx="1"/>
          </p:nvPr>
        </p:nvSpPr>
        <p:spPr/>
        <p:txBody>
          <a:bodyPr/>
          <a:lstStyle/>
          <a:p>
            <a:pPr>
              <a:lnSpc>
                <a:spcPct val="150000"/>
              </a:lnSpc>
              <a:spcBef>
                <a:spcPts val="1200"/>
              </a:spcBef>
              <a:buFont typeface="Wingdings" panose="05000000000000000000" pitchFamily="2" charset="2"/>
              <a:buChar char="Ø"/>
            </a:pPr>
            <a:r>
              <a:rPr lang="en-GB" dirty="0"/>
              <a:t>Research on most recent “greening” developments and practices across the world;</a:t>
            </a:r>
          </a:p>
          <a:p>
            <a:pPr>
              <a:lnSpc>
                <a:spcPct val="150000"/>
              </a:lnSpc>
              <a:spcBef>
                <a:spcPts val="1200"/>
              </a:spcBef>
              <a:buFont typeface="Wingdings" panose="05000000000000000000" pitchFamily="2" charset="2"/>
              <a:buChar char="Ø"/>
            </a:pPr>
            <a:r>
              <a:rPr lang="en-GB" dirty="0"/>
              <a:t>Brainstorming session at the EUROSAI WGEA meeting in October 2017;</a:t>
            </a:r>
          </a:p>
          <a:p>
            <a:pPr>
              <a:lnSpc>
                <a:spcPct val="150000"/>
              </a:lnSpc>
              <a:spcBef>
                <a:spcPts val="1200"/>
              </a:spcBef>
              <a:buFont typeface="Wingdings" panose="05000000000000000000" pitchFamily="2" charset="2"/>
              <a:buChar char="Ø"/>
            </a:pPr>
            <a:r>
              <a:rPr lang="en-GB" dirty="0"/>
              <a:t>Explore the potential training topics at a focus group discussion during the WGEA Assembly in spring 2018;</a:t>
            </a:r>
          </a:p>
          <a:p>
            <a:pPr>
              <a:lnSpc>
                <a:spcPct val="150000"/>
              </a:lnSpc>
              <a:spcBef>
                <a:spcPts val="1200"/>
              </a:spcBef>
              <a:buFont typeface="Wingdings" panose="05000000000000000000" pitchFamily="2" charset="2"/>
              <a:buChar char="Ø"/>
            </a:pPr>
            <a:r>
              <a:rPr lang="en-GB" dirty="0"/>
              <a:t>Deliver </a:t>
            </a:r>
            <a:r>
              <a:rPr lang="en-GB" dirty="0" smtClean="0"/>
              <a:t>pilot training on </a:t>
            </a:r>
            <a:r>
              <a:rPr lang="en-GB" dirty="0"/>
              <a:t>greening to the representatives of the RWGEA </a:t>
            </a:r>
            <a:r>
              <a:rPr lang="en-GB" dirty="0" smtClean="0"/>
              <a:t>at </a:t>
            </a:r>
            <a:r>
              <a:rPr lang="en-GB" dirty="0"/>
              <a:t>the Steering Committee meeting in November </a:t>
            </a:r>
            <a:r>
              <a:rPr lang="en-GB" dirty="0" smtClean="0"/>
              <a:t>2018, </a:t>
            </a:r>
            <a:r>
              <a:rPr lang="en-GB" dirty="0"/>
              <a:t>or at </a:t>
            </a:r>
            <a:r>
              <a:rPr lang="en-GB" dirty="0" err="1"/>
              <a:t>iCED</a:t>
            </a:r>
            <a:r>
              <a:rPr lang="en-GB" dirty="0"/>
              <a:t> around the end of  2018;</a:t>
            </a:r>
          </a:p>
          <a:p>
            <a:pPr>
              <a:lnSpc>
                <a:spcPct val="150000"/>
              </a:lnSpc>
              <a:spcBef>
                <a:spcPts val="1200"/>
              </a:spcBef>
              <a:buFont typeface="Wingdings" panose="05000000000000000000" pitchFamily="2" charset="2"/>
              <a:buChar char="Ø"/>
            </a:pPr>
            <a:r>
              <a:rPr lang="en-GB" dirty="0"/>
              <a:t>To identify easy-to-implement solutions throughout the various methods, and include them in the training toolkit.</a:t>
            </a:r>
          </a:p>
        </p:txBody>
      </p:sp>
      <p:sp>
        <p:nvSpPr>
          <p:cNvPr id="4" name="Slide Number Placeholder 3"/>
          <p:cNvSpPr>
            <a:spLocks noGrp="1"/>
          </p:cNvSpPr>
          <p:nvPr>
            <p:ph type="sldNum" sz="quarter" idx="12"/>
          </p:nvPr>
        </p:nvSpPr>
        <p:spPr/>
        <p:txBody>
          <a:bodyPr/>
          <a:lstStyle/>
          <a:p>
            <a:pPr>
              <a:defRPr/>
            </a:pPr>
            <a:r>
              <a:rPr lang="en-GB"/>
              <a:t>Slide </a:t>
            </a:r>
            <a:fld id="{AC9B628F-8E1F-4780-8E76-83577860C743}" type="slidenum">
              <a:rPr lang="en-GB" smtClean="0"/>
              <a:pPr>
                <a:defRPr/>
              </a:pPr>
              <a:t>8</a:t>
            </a:fld>
            <a:endParaRPr lang="en-GB" dirty="0"/>
          </a:p>
        </p:txBody>
      </p:sp>
      <p:pic>
        <p:nvPicPr>
          <p:cNvPr id="5" name="Picture 2" descr="D:\Profiles\zheled\Pictures\NAO_Esto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3" y="6381328"/>
            <a:ext cx="1224135"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27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r>
              <a:rPr lang="et-EE" dirty="0" smtClean="0"/>
              <a:t> </a:t>
            </a:r>
            <a:r>
              <a:rPr lang="en-GB" dirty="0" smtClean="0"/>
              <a:t>we </a:t>
            </a:r>
            <a:r>
              <a:rPr lang="en-US" dirty="0" smtClean="0"/>
              <a:t>have</a:t>
            </a:r>
            <a:r>
              <a:rPr lang="et-EE" dirty="0" smtClean="0"/>
              <a:t> </a:t>
            </a:r>
            <a:r>
              <a:rPr lang="en-US" dirty="0" smtClean="0"/>
              <a:t>done</a:t>
            </a:r>
            <a:r>
              <a:rPr lang="en-GB" dirty="0" smtClean="0"/>
              <a:t> in </a:t>
            </a:r>
            <a:r>
              <a:rPr lang="et-EE" dirty="0" smtClean="0"/>
              <a:t>ECA</a:t>
            </a:r>
            <a:endParaRPr lang="en-GB" dirty="0"/>
          </a:p>
        </p:txBody>
      </p:sp>
      <p:sp>
        <p:nvSpPr>
          <p:cNvPr id="3" name="Content Placeholder 2"/>
          <p:cNvSpPr>
            <a:spLocks noGrp="1"/>
          </p:cNvSpPr>
          <p:nvPr>
            <p:ph idx="1"/>
          </p:nvPr>
        </p:nvSpPr>
        <p:spPr>
          <a:xfrm>
            <a:off x="576263" y="1368425"/>
            <a:ext cx="6083969" cy="4895850"/>
          </a:xfrm>
        </p:spPr>
        <p:txBody>
          <a:bodyPr/>
          <a:lstStyle/>
          <a:p>
            <a:pPr defTabSz="720000">
              <a:lnSpc>
                <a:spcPct val="100000"/>
              </a:lnSpc>
              <a:spcAft>
                <a:spcPts val="0"/>
              </a:spcAft>
              <a:buFont typeface="Wingdings" panose="05000000000000000000" pitchFamily="2" charset="2"/>
              <a:buChar char="Ø"/>
            </a:pPr>
            <a:r>
              <a:rPr lang="et-EE" dirty="0" smtClean="0">
                <a:cs typeface="Arial" charset="0"/>
              </a:rPr>
              <a:t>EMAS</a:t>
            </a:r>
            <a:r>
              <a:rPr lang="en-GB" dirty="0" smtClean="0"/>
              <a:t> </a:t>
            </a:r>
            <a:r>
              <a:rPr lang="en-GB" dirty="0"/>
              <a:t>registration and </a:t>
            </a:r>
            <a:r>
              <a:rPr lang="en-GB" dirty="0" smtClean="0"/>
              <a:t>ISO14001 certification</a:t>
            </a:r>
          </a:p>
          <a:p>
            <a:pPr marL="277813" lvl="1" indent="0" defTabSz="720000">
              <a:lnSpc>
                <a:spcPct val="100000"/>
              </a:lnSpc>
              <a:spcAft>
                <a:spcPts val="0"/>
              </a:spcAft>
              <a:buNone/>
            </a:pPr>
            <a:endParaRPr lang="es-ES" sz="1400" dirty="0" smtClean="0">
              <a:ea typeface="Times New Roman"/>
              <a:cs typeface="Times New Roman"/>
              <a:hlinkClick r:id="rId3"/>
            </a:endParaRPr>
          </a:p>
          <a:p>
            <a:pPr marL="277813" lvl="1" indent="0" defTabSz="720000">
              <a:lnSpc>
                <a:spcPct val="100000"/>
              </a:lnSpc>
              <a:spcAft>
                <a:spcPts val="0"/>
              </a:spcAft>
              <a:buNone/>
            </a:pPr>
            <a:r>
              <a:rPr lang="es-ES" sz="1400" dirty="0" smtClean="0">
                <a:ea typeface="Times New Roman"/>
                <a:cs typeface="Times New Roman"/>
                <a:hlinkClick r:id="rId3"/>
              </a:rPr>
              <a:t>http</a:t>
            </a:r>
            <a:r>
              <a:rPr lang="es-ES" sz="1400" dirty="0">
                <a:ea typeface="Times New Roman"/>
                <a:cs typeface="Times New Roman"/>
                <a:hlinkClick r:id="rId3"/>
              </a:rPr>
              <a:t>://</a:t>
            </a:r>
            <a:r>
              <a:rPr lang="es-ES" sz="1400" dirty="0" smtClean="0">
                <a:ea typeface="Times New Roman"/>
                <a:cs typeface="Times New Roman"/>
                <a:hlinkClick r:id="rId3"/>
              </a:rPr>
              <a:t>www.eca.europa.eu/en/Pages/Environmental-management.aspx</a:t>
            </a:r>
            <a:endParaRPr lang="es-ES" sz="1400" dirty="0" smtClean="0">
              <a:ea typeface="Times New Roman"/>
              <a:cs typeface="Times New Roman"/>
            </a:endParaRPr>
          </a:p>
          <a:p>
            <a:pPr marL="277813" lvl="1" indent="0" defTabSz="720000">
              <a:lnSpc>
                <a:spcPct val="100000"/>
              </a:lnSpc>
              <a:spcAft>
                <a:spcPts val="0"/>
              </a:spcAft>
              <a:buNone/>
            </a:pPr>
            <a:endParaRPr lang="es-ES" sz="1400" dirty="0">
              <a:ea typeface="Times New Roman"/>
              <a:cs typeface="Times New Roman"/>
            </a:endParaRPr>
          </a:p>
          <a:p>
            <a:pPr>
              <a:lnSpc>
                <a:spcPct val="150000"/>
              </a:lnSpc>
              <a:spcBef>
                <a:spcPts val="600"/>
              </a:spcBef>
              <a:spcAft>
                <a:spcPts val="600"/>
              </a:spcAft>
              <a:buFont typeface="Wingdings" panose="05000000000000000000" pitchFamily="2" charset="2"/>
              <a:buChar char="Ø"/>
            </a:pPr>
            <a:r>
              <a:rPr lang="en-GB" dirty="0" smtClean="0"/>
              <a:t>Plan-do-check-review approach, </a:t>
            </a:r>
            <a:r>
              <a:rPr lang="en-GB" dirty="0" smtClean="0">
                <a:cs typeface="Arial" charset="0"/>
              </a:rPr>
              <a:t>review of direct and indirect impacts of our own activities (</a:t>
            </a:r>
            <a:r>
              <a:rPr lang="en-GB" dirty="0" smtClean="0"/>
              <a:t>carbon </a:t>
            </a:r>
            <a:r>
              <a:rPr lang="en-GB" dirty="0"/>
              <a:t>dioxide </a:t>
            </a:r>
            <a:r>
              <a:rPr lang="en-GB" dirty="0" smtClean="0"/>
              <a:t>emissions</a:t>
            </a:r>
            <a:r>
              <a:rPr lang="en-GB" dirty="0" smtClean="0">
                <a:cs typeface="Arial" charset="0"/>
              </a:rPr>
              <a:t>, energy, water and paper consumption);</a:t>
            </a:r>
          </a:p>
          <a:p>
            <a:pPr>
              <a:lnSpc>
                <a:spcPct val="150000"/>
              </a:lnSpc>
              <a:spcBef>
                <a:spcPts val="600"/>
              </a:spcBef>
              <a:spcAft>
                <a:spcPts val="600"/>
              </a:spcAft>
              <a:buFont typeface="Wingdings" panose="05000000000000000000" pitchFamily="2" charset="2"/>
              <a:buChar char="Ø"/>
            </a:pPr>
            <a:r>
              <a:rPr lang="en-GB" dirty="0" smtClean="0">
                <a:cs typeface="Arial" charset="0"/>
              </a:rPr>
              <a:t>Targets and </a:t>
            </a:r>
            <a:r>
              <a:rPr lang="en-GB" dirty="0">
                <a:cs typeface="Arial" charset="0"/>
              </a:rPr>
              <a:t>actions</a:t>
            </a:r>
            <a:r>
              <a:rPr lang="en-GB" dirty="0" smtClean="0">
                <a:cs typeface="Arial" charset="0"/>
              </a:rPr>
              <a:t> to s</a:t>
            </a:r>
            <a:r>
              <a:rPr lang="en-GB" dirty="0" smtClean="0"/>
              <a:t>ystematically </a:t>
            </a:r>
            <a:r>
              <a:rPr lang="en-GB" dirty="0"/>
              <a:t>cutting </a:t>
            </a:r>
            <a:r>
              <a:rPr lang="en-GB" dirty="0" smtClean="0"/>
              <a:t>our </a:t>
            </a:r>
            <a:r>
              <a:rPr lang="en-GB" dirty="0"/>
              <a:t>CO2 </a:t>
            </a:r>
            <a:r>
              <a:rPr lang="en-GB" dirty="0" smtClean="0"/>
              <a:t>emissions</a:t>
            </a:r>
            <a:r>
              <a:rPr lang="en-GB" dirty="0" smtClean="0">
                <a:cs typeface="Arial" charset="0"/>
              </a:rPr>
              <a:t>; </a:t>
            </a:r>
          </a:p>
          <a:p>
            <a:pPr>
              <a:lnSpc>
                <a:spcPct val="150000"/>
              </a:lnSpc>
              <a:spcBef>
                <a:spcPts val="600"/>
              </a:spcBef>
              <a:spcAft>
                <a:spcPts val="600"/>
              </a:spcAft>
              <a:buFont typeface="Wingdings" panose="05000000000000000000" pitchFamily="2" charset="2"/>
              <a:buChar char="Ø"/>
            </a:pPr>
            <a:r>
              <a:rPr lang="en-GB" dirty="0" smtClean="0"/>
              <a:t>Measuring the significant aspects of our core activities against environmental </a:t>
            </a:r>
            <a:r>
              <a:rPr lang="en-GB" dirty="0"/>
              <a:t>performance </a:t>
            </a:r>
            <a:r>
              <a:rPr lang="en-GB" dirty="0" smtClean="0"/>
              <a:t>indicators</a:t>
            </a:r>
            <a:r>
              <a:rPr lang="en-GB" dirty="0" smtClean="0">
                <a:cs typeface="Arial" charset="0"/>
              </a:rPr>
              <a:t>;</a:t>
            </a:r>
          </a:p>
          <a:p>
            <a:pPr marL="0" indent="0">
              <a:lnSpc>
                <a:spcPct val="150000"/>
              </a:lnSpc>
              <a:spcBef>
                <a:spcPts val="600"/>
              </a:spcBef>
              <a:spcAft>
                <a:spcPts val="600"/>
              </a:spcAft>
              <a:buNone/>
            </a:pPr>
            <a:endParaRPr lang="en-GB" dirty="0" smtClean="0"/>
          </a:p>
          <a:p>
            <a:pPr marL="0" lvl="1" indent="0">
              <a:lnSpc>
                <a:spcPct val="150000"/>
              </a:lnSpc>
              <a:spcBef>
                <a:spcPts val="1200"/>
              </a:spcBef>
              <a:buNone/>
            </a:pPr>
            <a:endParaRPr lang="en-GB" dirty="0"/>
          </a:p>
          <a:p>
            <a:pPr marL="265113" lvl="1" indent="-265113">
              <a:lnSpc>
                <a:spcPct val="150000"/>
              </a:lnSpc>
              <a:spcBef>
                <a:spcPts val="1200"/>
              </a:spcBef>
              <a:buFont typeface="Wingdings" panose="05000000000000000000" pitchFamily="2" charset="2"/>
              <a:buChar char="Ø"/>
            </a:pPr>
            <a:endParaRPr lang="en-GB" dirty="0"/>
          </a:p>
          <a:p>
            <a:pPr marL="265113" lvl="1" indent="-265113">
              <a:lnSpc>
                <a:spcPct val="150000"/>
              </a:lnSpc>
              <a:spcBef>
                <a:spcPts val="1200"/>
              </a:spcBef>
              <a:buFont typeface="Wingdings" panose="05000000000000000000" pitchFamily="2" charset="2"/>
              <a:buChar char="Ø"/>
            </a:pPr>
            <a:endParaRPr lang="en-GB" dirty="0" smtClean="0">
              <a:cs typeface="Arial" charset="0"/>
            </a:endParaRPr>
          </a:p>
          <a:p>
            <a:pPr marL="265113" lvl="1" indent="-265113">
              <a:lnSpc>
                <a:spcPct val="150000"/>
              </a:lnSpc>
              <a:spcBef>
                <a:spcPts val="1200"/>
              </a:spcBef>
              <a:buFont typeface="Wingdings" panose="05000000000000000000" pitchFamily="2" charset="2"/>
              <a:buChar char="Ø"/>
            </a:pPr>
            <a:endParaRPr lang="en-GB" dirty="0" smtClean="0">
              <a:cs typeface="Arial" charset="0"/>
            </a:endParaRPr>
          </a:p>
          <a:p>
            <a:pPr marL="511175" lvl="2" indent="-265113">
              <a:lnSpc>
                <a:spcPct val="150000"/>
              </a:lnSpc>
              <a:spcBef>
                <a:spcPts val="1200"/>
              </a:spcBef>
              <a:buFont typeface="Wingdings" panose="05000000000000000000" pitchFamily="2" charset="2"/>
              <a:buChar char="Ø"/>
            </a:pPr>
            <a:endParaRPr lang="en-GB" dirty="0" smtClean="0">
              <a:cs typeface="Arial" charset="0"/>
            </a:endParaRPr>
          </a:p>
          <a:p>
            <a:pPr marL="511175" lvl="2" indent="-265113">
              <a:lnSpc>
                <a:spcPct val="150000"/>
              </a:lnSpc>
              <a:spcBef>
                <a:spcPts val="1200"/>
              </a:spcBef>
              <a:buFont typeface="Wingdings" panose="05000000000000000000" pitchFamily="2" charset="2"/>
              <a:buChar char="Ø"/>
            </a:pPr>
            <a:endParaRPr lang="en-GB" dirty="0"/>
          </a:p>
          <a:p>
            <a:pPr>
              <a:lnSpc>
                <a:spcPct val="150000"/>
              </a:lnSpc>
              <a:spcBef>
                <a:spcPts val="1200"/>
              </a:spcBef>
              <a:buFont typeface="Wingdings" panose="05000000000000000000" pitchFamily="2" charset="2"/>
              <a:buChar char="Ø"/>
            </a:pPr>
            <a:endParaRPr lang="en-GB" dirty="0"/>
          </a:p>
          <a:p>
            <a:pPr lvl="1">
              <a:lnSpc>
                <a:spcPct val="150000"/>
              </a:lnSpc>
              <a:spcBef>
                <a:spcPts val="1200"/>
              </a:spcBef>
              <a:buFont typeface="Wingdings" panose="05000000000000000000" pitchFamily="2" charset="2"/>
              <a:buChar char="Ø"/>
            </a:pPr>
            <a:endParaRPr lang="en-GB" dirty="0"/>
          </a:p>
        </p:txBody>
      </p:sp>
      <p:sp>
        <p:nvSpPr>
          <p:cNvPr id="4" name="Slide Number Placeholder 3"/>
          <p:cNvSpPr>
            <a:spLocks noGrp="1"/>
          </p:cNvSpPr>
          <p:nvPr>
            <p:ph type="sldNum" sz="quarter" idx="12"/>
          </p:nvPr>
        </p:nvSpPr>
        <p:spPr/>
        <p:txBody>
          <a:bodyPr/>
          <a:lstStyle/>
          <a:p>
            <a:pPr>
              <a:defRPr/>
            </a:pPr>
            <a:r>
              <a:rPr lang="en-GB" dirty="0"/>
              <a:t>Slide </a:t>
            </a:r>
            <a:fld id="{AC9B628F-8E1F-4780-8E76-83577860C743}" type="slidenum">
              <a:rPr lang="en-GB" smtClean="0"/>
              <a:pPr>
                <a:defRPr/>
              </a:pPr>
              <a:t>9</a:t>
            </a:fld>
            <a:endParaRPr lang="en-GB" dirty="0"/>
          </a:p>
        </p:txBody>
      </p:sp>
      <p:pic>
        <p:nvPicPr>
          <p:cNvPr id="5" name="Picture 2" descr="D:\Profiles\zheled\Pictures\NAO_Eston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3" y="6381328"/>
            <a:ext cx="1224135" cy="3600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517" y="980728"/>
            <a:ext cx="1224136"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3046647"/>
            <a:ext cx="12573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265" y="4149080"/>
            <a:ext cx="2016224" cy="1632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272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74624f11eefedd6cc846ddded61b0157faf"/>
</p:tagLst>
</file>

<file path=ppt/theme/theme1.xml><?xml version="1.0" encoding="utf-8"?>
<a:theme xmlns:a="http://schemas.openxmlformats.org/drawingml/2006/main" name="Office Theme">
  <a:themeElements>
    <a:clrScheme name="ECA">
      <a:dk1>
        <a:sysClr val="windowText" lastClr="000000"/>
      </a:dk1>
      <a:lt1>
        <a:sysClr val="window" lastClr="FFFFFF"/>
      </a:lt1>
      <a:dk2>
        <a:srgbClr val="242852"/>
      </a:dk2>
      <a:lt2>
        <a:srgbClr val="ACCBF9"/>
      </a:lt2>
      <a:accent1>
        <a:srgbClr val="026938"/>
      </a:accent1>
      <a:accent2>
        <a:srgbClr val="CDDC29"/>
      </a:accent2>
      <a:accent3>
        <a:srgbClr val="C2C3C6"/>
      </a:accent3>
      <a:accent4>
        <a:srgbClr val="58595B"/>
      </a:accent4>
      <a:accent5>
        <a:srgbClr val="20409A"/>
      </a:accent5>
      <a:accent6>
        <a:srgbClr val="7D9DD2"/>
      </a:accent6>
      <a:hlink>
        <a:srgbClr val="9454C3"/>
      </a:hlink>
      <a:folHlink>
        <a:srgbClr val="3EBBF0"/>
      </a:folHlink>
    </a:clrScheme>
    <a:fontScheme name="Myrai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ca_ComponentIdentifier xmlns="137e1add-26f4-4f25-ac54-4576f1ef639c" xsi:nil="true"/>
    <Eca_Doc_OrganisationTaxHTField0 xmlns="57679b4f-dad0-4aa7-8af3-1212e9990382">
      <Terms xmlns="http://schemas.microsoft.com/office/infopath/2007/PartnerControls">
        <TermInfo xmlns="http://schemas.microsoft.com/office/infopath/2007/PartnerControls">
          <TermName xmlns="http://schemas.microsoft.com/office/infopath/2007/PartnerControls">European Court of Auditors</TermName>
          <TermId xmlns="http://schemas.microsoft.com/office/infopath/2007/PartnerControls">723c3162-adba-4aed-b99f-6e3e3f369d74</TermId>
        </TermInfo>
      </Terms>
    </Eca_Doc_OrganisationTaxHTField0>
    <Eca_Doc_Url xmlns="137e1add-26f4-4f25-ac54-4576f1ef639c">
      <Url xsi:nil="true"/>
      <Description xsi:nil="true"/>
    </Eca_Doc_Url>
    <Eca_CoreKeywordsDocTaxHTField0 xmlns="99e4c888-4bdd-4430-8258-fb32e86dade2">
      <Terms xmlns="http://schemas.microsoft.com/office/infopath/2007/PartnerControls"/>
    </Eca_CoreKeywordsDocTaxHTField0>
    <Eca_Doc_ReferenceNumber xmlns="137e1add-26f4-4f25-ac54-4576f1ef639c" xsi:nil="true"/>
    <sfChrono xmlns="137e1add-26f4-4f25-ac54-4576f1ef639c" xsi:nil="true"/>
    <sfCategory xmlns="137e1add-26f4-4f25-ac54-4576f1ef639c" xsi:nil="true"/>
    <sfLang xmlns="137e1add-26f4-4f25-ac54-4576f1ef639c" xsi:nil="true"/>
    <Eca_Doc_Confidentiality_LevelsTaxHTField0 xmlns="188ae203-ec8e-48a0-9d3e-df7e0829e95e">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7394ceda-a5ec-41d6-a3a2-3d61019f25a3</TermId>
        </TermInfo>
      </Terms>
    </Eca_Doc_Confidentiality_LevelsTaxHTField0>
    <sfLangTaxHTField0 xmlns="137e1add-26f4-4f25-ac54-4576f1ef639c">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5c1bbf89-8134-4933-a804-d40db1ccb64c</TermId>
        </TermInfo>
      </Terms>
    </sfLangTaxHTField0>
    <Eca_DocumentDate xmlns="137e1add-26f4-4f25-ac54-4576f1ef639c">2015-04-19T22:00:00+00:00</Eca_DocumentDate>
    <Eca_Doc_Author xmlns="137e1add-26f4-4f25-ac54-4576f1ef639c">
      <UserInfo>
        <DisplayName/>
        <AccountId xsi:nil="true"/>
        <AccountType/>
      </UserInfo>
    </Eca_Doc_Author>
    <TaxCatchAll xmlns="e311236c-cb3d-420c-8310-92411d8c11ee">
      <Value>9</Value>
      <Value>5</Value>
      <Value>70</Value>
      <Value>2</Value>
      <Value>1</Value>
    </TaxCatchAll>
    <Eca_Doc_Ext_Ref xmlns="137e1add-26f4-4f25-ac54-4576f1ef639c" xsi:nil="true"/>
    <termstore_sfDivTaxHTField0 xmlns="137e1add-26f4-4f25-ac54-4576f1ef639c">
      <Terms xmlns="http://schemas.microsoft.com/office/infopath/2007/PartnerControls">
        <TermInfo xmlns="http://schemas.microsoft.com/office/infopath/2007/PartnerControls">
          <TermName xmlns="http://schemas.microsoft.com/office/infopath/2007/PartnerControls">Liaison Officer and Protocol</TermName>
          <TermId xmlns="http://schemas.microsoft.com/office/infopath/2007/PartnerControls">c571cdce-43c3-42f5-b193-e821c5c61c13</TermId>
        </TermInfo>
      </Terms>
    </termstore_sfDivTaxHTField0>
    <sfCategoryTaxHTField0 xmlns="137e1add-26f4-4f25-ac54-4576f1ef639c">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ff41af9d-5882-4b16-86b4-31f73ed5bea0</TermId>
        </TermInfo>
      </Terms>
    </sfCategoryTaxHTField0>
    <Eca_Long_Description xmlns="137e1add-26f4-4f25-ac54-4576f1ef639c" xsi:nil="true"/>
    <sfDiv xmlns="137e1add-26f4-4f25-ac54-4576f1ef639c" xsi:nil="true"/>
    <Eca_Doc_TopicsTaxHTField0 xmlns="137e1add-26f4-4f25-ac54-4576f1ef639c">
      <Terms xmlns="http://schemas.microsoft.com/office/infopath/2007/PartnerControls"/>
    </Eca_Doc_TopicsTaxHTField0>
  </documentManagement>
</p:properties>
</file>

<file path=customXml/item3.xml><?xml version="1.0" encoding="utf-8"?>
<?mso-contentType ?>
<SharedContentType xmlns="Microsoft.SharePoint.Taxonomy.ContentTypeSync" SourceId="ffa626bc-382c-43ed-a255-dc332f30d049" ContentTypeId="0x010100BD30D7845288499E9FA3CCCB05C1F3240070B27737AE5A42DA8405B0025FE6403D" PreviousValue="false"/>
</file>

<file path=customXml/item4.xml><?xml version="1.0" encoding="utf-8"?>
<ct:contentTypeSchema xmlns:ct="http://schemas.microsoft.com/office/2006/metadata/contentType" xmlns:ma="http://schemas.microsoft.com/office/2006/metadata/properties/metaAttributes" ct:_="" ma:_="" ma:contentTypeName="Eca Document Simple" ma:contentTypeID="0x010100BD30D7845288499E9FA3CCCB05C1F3240070B27737AE5A42DA8405B0025FE6403D006E59E8140D67DF4A9660CCF265A9A114" ma:contentTypeVersion="24" ma:contentTypeDescription="Eca Content Type Simple Document" ma:contentTypeScope="" ma:versionID="5dceb4fa1f37167537768cf20bbc3014">
  <xsd:schema xmlns:xsd="http://www.w3.org/2001/XMLSchema" xmlns:xs="http://www.w3.org/2001/XMLSchema" xmlns:p="http://schemas.microsoft.com/office/2006/metadata/properties" xmlns:ns2="137e1add-26f4-4f25-ac54-4576f1ef639c" xmlns:ns3="188ae203-ec8e-48a0-9d3e-df7e0829e95e" xmlns:ns4="57679b4f-dad0-4aa7-8af3-1212e9990382" xmlns:ns5="99e4c888-4bdd-4430-8258-fb32e86dade2" xmlns:ns6="e311236c-cb3d-420c-8310-92411d8c11ee" targetNamespace="http://schemas.microsoft.com/office/2006/metadata/properties" ma:root="true" ma:fieldsID="d46c31f10b899429faa9279286308e04" ns2:_="" ns3:_="" ns4:_="" ns5:_="" ns6:_="">
    <xsd:import namespace="137e1add-26f4-4f25-ac54-4576f1ef639c"/>
    <xsd:import namespace="188ae203-ec8e-48a0-9d3e-df7e0829e95e"/>
    <xsd:import namespace="57679b4f-dad0-4aa7-8af3-1212e9990382"/>
    <xsd:import namespace="99e4c888-4bdd-4430-8258-fb32e86dade2"/>
    <xsd:import namespace="e311236c-cb3d-420c-8310-92411d8c11ee"/>
    <xsd:element name="properties">
      <xsd:complexType>
        <xsd:sequence>
          <xsd:element name="documentManagement">
            <xsd:complexType>
              <xsd:all>
                <xsd:element ref="ns2:Eca_Long_Description" minOccurs="0"/>
                <xsd:element ref="ns2:Eca_ComponentIdentifier" minOccurs="0"/>
                <xsd:element ref="ns2:sfCategoryTaxHTField0" minOccurs="0"/>
                <xsd:element ref="ns2:sfCategory" minOccurs="0"/>
                <xsd:element ref="ns2:termstore_sfDivTaxHTField0" minOccurs="0"/>
                <xsd:element ref="ns2:sfDiv" minOccurs="0"/>
                <xsd:element ref="ns2:sfChrono" minOccurs="0"/>
                <xsd:element ref="ns2:sfLangTaxHTField0" minOccurs="0"/>
                <xsd:element ref="ns2:sfLang" minOccurs="0"/>
                <xsd:element ref="ns2:Eca_Doc_Url" minOccurs="0"/>
                <xsd:element ref="ns3:Eca_Doc_Confidentiality_LevelsTaxHTField0" minOccurs="0"/>
                <xsd:element ref="ns4:Eca_Doc_OrganisationTaxHTField0" minOccurs="0"/>
                <xsd:element ref="ns2:Eca_Doc_Author" minOccurs="0"/>
                <xsd:element ref="ns5:Eca_CoreKeywordsDocTaxHTField0" minOccurs="0"/>
                <xsd:element ref="ns2:Eca_Doc_TopicsTaxHTField0" minOccurs="0"/>
                <xsd:element ref="ns2:Eca_DocumentDate" minOccurs="0"/>
                <xsd:element ref="ns6:TaxCatchAll" minOccurs="0"/>
                <xsd:element ref="ns5:TaxCatchAllLabel" minOccurs="0"/>
                <xsd:element ref="ns2:Eca_Doc_Ext_Ref" minOccurs="0"/>
                <xsd:element ref="ns2:Eca_Doc_Reference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e1add-26f4-4f25-ac54-4576f1ef639c" elementFormDefault="qualified">
    <xsd:import namespace="http://schemas.microsoft.com/office/2006/documentManagement/types"/>
    <xsd:import namespace="http://schemas.microsoft.com/office/infopath/2007/PartnerControls"/>
    <xsd:element name="Eca_Long_Description" ma:index="9" nillable="true" ma:displayName="Long Description" ma:internalName="Eca_Long_Description">
      <xsd:simpleType>
        <xsd:restriction base="dms:Unknown"/>
      </xsd:simpleType>
    </xsd:element>
    <xsd:element name="Eca_ComponentIdentifier" ma:index="10" nillable="true" ma:displayName="Document - Identifier" ma:hidden="true" ma:internalName="Eca_ComponentIdentifier" ma:readOnly="false">
      <xsd:simpleType>
        <xsd:restriction base="dms:Text">
          <xsd:maxLength value="255"/>
        </xsd:restriction>
      </xsd:simpleType>
    </xsd:element>
    <xsd:element name="sfCategoryTaxHTField0" ma:index="11" nillable="true" ma:taxonomy="true" ma:internalName="sfCategoryTaxHTField0" ma:taxonomyFieldName="termstore_sfCategory" ma:displayName="Document - Document Type" ma:fieldId="{69eb2403-51d9-40e0-82c7-43495d691d40}" ma:taxonomyMulti="true" ma:sspId="ffa626bc-382c-43ed-a255-dc332f30d049" ma:termSetId="6e65368f-b710-4458-a5f3-10bb0edc092c" ma:anchorId="00000000-0000-0000-0000-000000000000" ma:open="false" ma:isKeyword="false">
      <xsd:complexType>
        <xsd:sequence>
          <xsd:element ref="pc:Terms" minOccurs="0" maxOccurs="1"/>
        </xsd:sequence>
      </xsd:complexType>
    </xsd:element>
    <xsd:element name="sfCategory" ma:index="13" nillable="true" ma:displayName="Document - Document Type" ma:hidden="true" ma:internalName="sfCategory">
      <xsd:simpleType>
        <xsd:restriction base="dms:Text"/>
      </xsd:simpleType>
    </xsd:element>
    <xsd:element name="termstore_sfDivTaxHTField0" ma:index="14" nillable="true" ma:taxonomy="true" ma:internalName="termstore_sfDivTaxHTField0" ma:taxonomyFieldName="termstore_sfDiv" ma:displayName="Document - Originating department" ma:fieldId="{622c930b-2338-4215-8ce6-2401d9d232e8}" ma:sspId="ffa626bc-382c-43ed-a255-dc332f30d049" ma:termSetId="2ac97ed3-5049-47c4-88f7-2e4314ac20cd" ma:anchorId="00000000-0000-0000-0000-000000000000" ma:open="false" ma:isKeyword="false">
      <xsd:complexType>
        <xsd:sequence>
          <xsd:element ref="pc:Terms" minOccurs="0" maxOccurs="1"/>
        </xsd:sequence>
      </xsd:complexType>
    </xsd:element>
    <xsd:element name="sfDiv" ma:index="16" nillable="true" ma:displayName="Document - Originating department" ma:hidden="true" ma:internalName="sfDiv">
      <xsd:simpleType>
        <xsd:restriction base="dms:Text"/>
      </xsd:simpleType>
    </xsd:element>
    <xsd:element name="sfChrono" ma:index="17" nillable="true" ma:displayName="Document - Chrono Number" ma:internalName="sfChrono">
      <xsd:simpleType>
        <xsd:restriction base="dms:Text">
          <xsd:maxLength value="6"/>
        </xsd:restriction>
      </xsd:simpleType>
    </xsd:element>
    <xsd:element name="sfLangTaxHTField0" ma:index="18" nillable="true" ma:taxonomy="true" ma:internalName="sfLangTaxHTField0" ma:taxonomyFieldName="termstore_sfLang" ma:displayName="Document - Language" ma:fieldId="{490a4180-7909-4eac-a40d-593aa46158e2}" ma:sspId="ffa626bc-382c-43ed-a255-dc332f30d049" ma:termSetId="69f4ebea-3273-4535-ac00-b9e75797cd67" ma:anchorId="00000000-0000-0000-0000-000000000000" ma:open="false" ma:isKeyword="false">
      <xsd:complexType>
        <xsd:sequence>
          <xsd:element ref="pc:Terms" minOccurs="0" maxOccurs="1"/>
        </xsd:sequence>
      </xsd:complexType>
    </xsd:element>
    <xsd:element name="sfLang" ma:index="20" nillable="true" ma:displayName="Document - Language" ma:hidden="true" ma:internalName="sfLang">
      <xsd:simpleType>
        <xsd:restriction base="dms:Text"/>
      </xsd:simpleType>
    </xsd:element>
    <xsd:element name="Eca_Doc_Url" ma:index="21" nillable="true" ma:displayName="Document - Url" ma:internalName="Eca_Doc_Url">
      <xsd:complexType>
        <xsd:complexContent>
          <xsd:extension base="dms:URL">
            <xsd:sequence>
              <xsd:element name="Url" type="dms:ValidUrl" minOccurs="0" nillable="true"/>
              <xsd:element name="Description" type="xsd:string" nillable="true"/>
            </xsd:sequence>
          </xsd:extension>
        </xsd:complexContent>
      </xsd:complexType>
    </xsd:element>
    <xsd:element name="Eca_Doc_Author" ma:index="26" nillable="true" ma:displayName="Document - Author" ma:internalName="Eca_Doc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a_Doc_TopicsTaxHTField0" ma:index="29" nillable="true" ma:taxonomy="true" ma:internalName="Eca_Doc_TopicsTaxHTField0" ma:taxonomyFieldName="Eca_Doc_Topics" ma:displayName="Document - Topics" ma:fieldId="{eb929e67-af78-47ab-b858-3ba8686b4e11}" ma:taxonomyMulti="true" ma:sspId="ffa626bc-382c-43ed-a255-dc332f30d049" ma:termSetId="77d4c2c8-7cfb-4ae6-ba15-43c1b8493721" ma:anchorId="00000000-0000-0000-0000-000000000000" ma:open="false" ma:isKeyword="false">
      <xsd:complexType>
        <xsd:sequence>
          <xsd:element ref="pc:Terms" minOccurs="0" maxOccurs="1"/>
        </xsd:sequence>
      </xsd:complexType>
    </xsd:element>
    <xsd:element name="Eca_DocumentDate" ma:index="31" nillable="true" ma:displayName="Document - Date" ma:default="[today]" ma:format="DateOnly" ma:internalName="Eca_DocumentDate">
      <xsd:simpleType>
        <xsd:restriction base="dms:DateTime"/>
      </xsd:simpleType>
    </xsd:element>
    <xsd:element name="Eca_Doc_Ext_Ref" ma:index="34" nillable="true" ma:displayName="Document - External Reference" ma:internalName="Eca_Doc_Ext_Ref">
      <xsd:simpleType>
        <xsd:restriction base="dms:Text"/>
      </xsd:simpleType>
    </xsd:element>
    <xsd:element name="Eca_Doc_ReferenceNumber" ma:index="35" nillable="true" ma:displayName="Document - Reference Number" ma:internalName="Eca_Doc_ReferenceNumber">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8ae203-ec8e-48a0-9d3e-df7e0829e95e" elementFormDefault="qualified">
    <xsd:import namespace="http://schemas.microsoft.com/office/2006/documentManagement/types"/>
    <xsd:import namespace="http://schemas.microsoft.com/office/infopath/2007/PartnerControls"/>
    <xsd:element name="Eca_Doc_Confidentiality_LevelsTaxHTField0" ma:index="22" nillable="true" ma:taxonomy="true" ma:internalName="Eca_Doc_Confidentiality_LevelsTaxHTField0" ma:taxonomyFieldName="Eca_Doc_Confidentiality_Levels" ma:displayName="Document - Confidentiality Level" ma:default="1;#Internal|7394ceda-a5ec-41d6-a3a2-3d61019f25a3" ma:fieldId="{eecfe041-30d8-4579-a80d-99e524c70b7a}" ma:sspId="ffa626bc-382c-43ed-a255-dc332f30d049" ma:termSetId="b73df152-b3fa-4741-8e38-8b83e53eb3b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7679b4f-dad0-4aa7-8af3-1212e9990382" elementFormDefault="qualified">
    <xsd:import namespace="http://schemas.microsoft.com/office/2006/documentManagement/types"/>
    <xsd:import namespace="http://schemas.microsoft.com/office/infopath/2007/PartnerControls"/>
    <xsd:element name="Eca_Doc_OrganisationTaxHTField0" ma:index="24" nillable="true" ma:taxonomy="true" ma:internalName="Eca_Doc_OrganisationTaxHTField0" ma:taxonomyFieldName="Eca_Doc_Organisation" ma:displayName="Document - Organisation" ma:default="2;#European Court of Auditors|723c3162-adba-4aed-b99f-6e3e3f369d74" ma:fieldId="{23044d9e-57af-43f6-ba36-c98ae909e4a3}" ma:sspId="ffa626bc-382c-43ed-a255-dc332f30d049" ma:termSetId="fd21bd04-4b82-4b30-ab71-267b0f69bf2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9e4c888-4bdd-4430-8258-fb32e86dade2" elementFormDefault="qualified">
    <xsd:import namespace="http://schemas.microsoft.com/office/2006/documentManagement/types"/>
    <xsd:import namespace="http://schemas.microsoft.com/office/infopath/2007/PartnerControls"/>
    <xsd:element name="Eca_CoreKeywordsDocTaxHTField0" ma:index="27" nillable="true" ma:taxonomy="true" ma:internalName="Eca_CoreKeywordsDocTaxHTField0" ma:taxonomyFieldName="Eca_CoreKeywordsDoc" ma:displayName="Document - Core Business Keywords" ma:fieldId="{2c4955b7-0208-45e3-988d-08ba3e782e72}" ma:taxonomyMulti="true" ma:sspId="ffa626bc-382c-43ed-a255-dc332f30d049" ma:termSetId="fcf8811f-6b82-47aa-9602-64d552526807" ma:anchorId="00000000-0000-0000-0000-000000000000" ma:open="false" ma:isKeyword="false">
      <xsd:complexType>
        <xsd:sequence>
          <xsd:element ref="pc:Terms" minOccurs="0" maxOccurs="1"/>
        </xsd:sequence>
      </xsd:complexType>
    </xsd:element>
    <xsd:element name="TaxCatchAllLabel" ma:index="33" nillable="true" ma:displayName="Taxonomy Catch All Column1" ma:description="" ma:hidden="true" ma:list="{130AB073-66F1-4135-8FE5-C37ADBEE0CC7}" ma:internalName="TaxCatchAllLabel" ma:readOnly="true" ma:showField="CatchAllDataLabel" ma:web="~sitecollection">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11236c-cb3d-420c-8310-92411d8c11ee" elementFormDefault="qualified">
    <xsd:import namespace="http://schemas.microsoft.com/office/2006/documentManagement/types"/>
    <xsd:import namespace="http://schemas.microsoft.com/office/infopath/2007/PartnerControls"/>
    <xsd:element name="TaxCatchAll" ma:index="32" nillable="true" ma:displayName="Taxonomy Catch All Column" ma:hidden="true" ma:list="{b851240b-7706-4feb-9b25-fa7971e3cef2}" ma:internalName="TaxCatchAll" ma:showField="CatchAllData" ma:web="137e1add-26f4-4f25-ac54-4576f1ef63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8" ma:displayName="Description"/>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20A76F-D581-4A72-9EA3-87DA4CA22B34}">
  <ds:schemaRefs>
    <ds:schemaRef ds:uri="http://schemas.microsoft.com/sharepoint/v3/contenttype/forms"/>
  </ds:schemaRefs>
</ds:datastoreItem>
</file>

<file path=customXml/itemProps2.xml><?xml version="1.0" encoding="utf-8"?>
<ds:datastoreItem xmlns:ds="http://schemas.openxmlformats.org/officeDocument/2006/customXml" ds:itemID="{56C7C99F-0A98-4DCE-BBF6-E724C0C88FB7}">
  <ds:schemaRefs>
    <ds:schemaRef ds:uri="57679b4f-dad0-4aa7-8af3-1212e9990382"/>
    <ds:schemaRef ds:uri="http://purl.org/dc/elements/1.1/"/>
    <ds:schemaRef ds:uri="http://schemas.microsoft.com/office/2006/metadata/properties"/>
    <ds:schemaRef ds:uri="188ae203-ec8e-48a0-9d3e-df7e0829e95e"/>
    <ds:schemaRef ds:uri="137e1add-26f4-4f25-ac54-4576f1ef639c"/>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 ds:uri="e311236c-cb3d-420c-8310-92411d8c11ee"/>
    <ds:schemaRef ds:uri="99e4c888-4bdd-4430-8258-fb32e86dade2"/>
    <ds:schemaRef ds:uri="http://www.w3.org/XML/1998/namespace"/>
  </ds:schemaRefs>
</ds:datastoreItem>
</file>

<file path=customXml/itemProps3.xml><?xml version="1.0" encoding="utf-8"?>
<ds:datastoreItem xmlns:ds="http://schemas.openxmlformats.org/officeDocument/2006/customXml" ds:itemID="{337C718E-C683-4654-A1DB-2168C66E0DCD}">
  <ds:schemaRefs>
    <ds:schemaRef ds:uri="Microsoft.SharePoint.Taxonomy.ContentTypeSync"/>
  </ds:schemaRefs>
</ds:datastoreItem>
</file>

<file path=customXml/itemProps4.xml><?xml version="1.0" encoding="utf-8"?>
<ds:datastoreItem xmlns:ds="http://schemas.openxmlformats.org/officeDocument/2006/customXml" ds:itemID="{7A89B5CA-24F2-4055-BD86-8DED159B4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7e1add-26f4-4f25-ac54-4576f1ef639c"/>
    <ds:schemaRef ds:uri="188ae203-ec8e-48a0-9d3e-df7e0829e95e"/>
    <ds:schemaRef ds:uri="57679b4f-dad0-4aa7-8af3-1212e9990382"/>
    <ds:schemaRef ds:uri="99e4c888-4bdd-4430-8258-fb32e86dade2"/>
    <ds:schemaRef ds:uri="e311236c-cb3d-420c-8310-92411d8c1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8622</TotalTime>
  <Words>749</Words>
  <Application>Microsoft Office PowerPoint</Application>
  <PresentationFormat>On-screen Show (4:3)</PresentationFormat>
  <Paragraphs>100</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Magneto</vt:lpstr>
      <vt:lpstr>Myriad Pro</vt:lpstr>
      <vt:lpstr>Times New Roman</vt:lpstr>
      <vt:lpstr>Wingdings</vt:lpstr>
      <vt:lpstr>Office Theme</vt:lpstr>
      <vt:lpstr>    13 September 2017   Training tool on Greening of Supreme Audit Institutions  Project plan overview</vt:lpstr>
      <vt:lpstr>     Content</vt:lpstr>
      <vt:lpstr>What is this „greening“?</vt:lpstr>
      <vt:lpstr>Background</vt:lpstr>
      <vt:lpstr>Participants / Responsibilities</vt:lpstr>
      <vt:lpstr>Project objective and outcome</vt:lpstr>
      <vt:lpstr>Project scope</vt:lpstr>
      <vt:lpstr>Planned methodology and key milestones</vt:lpstr>
      <vt:lpstr>What we have done in ECA</vt:lpstr>
      <vt:lpstr>What have we done? NAO of Estonia</vt:lpstr>
      <vt:lpstr>PowerPoint Presentation</vt:lpstr>
      <vt:lpstr>      </vt:lpstr>
    </vt:vector>
  </TitlesOfParts>
  <Company>Emperor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English</dc:title>
  <dc:creator>Victoria Creswell</dc:creator>
  <cp:lastModifiedBy>Ami Rahmawati</cp:lastModifiedBy>
  <cp:revision>435</cp:revision>
  <cp:lastPrinted>2015-04-08T12:53:31Z</cp:lastPrinted>
  <dcterms:created xsi:type="dcterms:W3CDTF">2013-08-06T13:50:03Z</dcterms:created>
  <dcterms:modified xsi:type="dcterms:W3CDTF">2017-09-06T01:33:06Z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0x010100BD30D7845288499E9FA3CCCB05C1F3240070B27737AE5A42DA8405B0025FE6403D006E59E8140D67DF4A9660CCF265A9A114</vt:lpwstr>
  </property>
  <property fmtid="{D5CDD505-2E9C-101B-9397-08002B2CF9AE}" pid="3" name="Eca_OrganisationTaxHTField0">
    <vt:lpwstr>European Court of Auditors|723c3162-adba-4aed-b99f-6e3e3f369d74</vt:lpwstr>
  </property>
  <property fmtid="{D5CDD505-2E9C-101B-9397-08002B2CF9AE}" pid="4" name="Eca_ConfidentialityLevelTaxHTField0">
    <vt:lpwstr>Internal|7394ceda-a5ec-41d6-a3a2-3d61019f25a3</vt:lpwstr>
  </property>
  <property fmtid="{D5CDD505-2E9C-101B-9397-08002B2CF9AE}" pid="5" name="termstore_sfDiv">
    <vt:lpwstr>9;#Liaison Officer and Protocol|c571cdce-43c3-42f5-b193-e821c5c61c13</vt:lpwstr>
  </property>
  <property fmtid="{D5CDD505-2E9C-101B-9397-08002B2CF9AE}" pid="6" name="Eca_Doc_Topics">
    <vt:lpwstr/>
  </property>
  <property fmtid="{D5CDD505-2E9C-101B-9397-08002B2CF9AE}" pid="7" name="Eca_CoreKeywordsDoc">
    <vt:lpwstr/>
  </property>
  <property fmtid="{D5CDD505-2E9C-101B-9397-08002B2CF9AE}" pid="8" name="termstore_sfCategory">
    <vt:lpwstr>70;#Presentation|ff41af9d-5882-4b16-86b4-31f73ed5bea0</vt:lpwstr>
  </property>
  <property fmtid="{D5CDD505-2E9C-101B-9397-08002B2CF9AE}" pid="9" name="Eca_Organisation">
    <vt:lpwstr>2;#European Court of Auditors|723c3162-adba-4aed-b99f-6e3e3f369d74</vt:lpwstr>
  </property>
  <property fmtid="{D5CDD505-2E9C-101B-9397-08002B2CF9AE}" pid="10" name="termstore_sfLang">
    <vt:lpwstr>5;#English|5c1bbf89-8134-4933-a804-d40db1ccb64c</vt:lpwstr>
  </property>
  <property fmtid="{D5CDD505-2E9C-101B-9397-08002B2CF9AE}" pid="11" name="Eca_ConfidentialityLevel">
    <vt:lpwstr>1;#Internal|7394ceda-a5ec-41d6-a3a2-3d61019f25a3</vt:lpwstr>
  </property>
  <property fmtid="{D5CDD505-2E9C-101B-9397-08002B2CF9AE}" pid="12" name="Eca_Doc_Confidentiality_Levels">
    <vt:lpwstr>1;#Internal|7394ceda-a5ec-41d6-a3a2-3d61019f25a3</vt:lpwstr>
  </property>
  <property fmtid="{D5CDD505-2E9C-101B-9397-08002B2CF9AE}" pid="13" name="Eca_Doc_Organisation">
    <vt:lpwstr>2;#European Court of Auditors|723c3162-adba-4aed-b99f-6e3e3f369d74</vt:lpwstr>
  </property>
</Properties>
</file>