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colors5.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layout6.xml" ContentType="application/vnd.openxmlformats-officedocument.drawingml.diagramLayout+xml"/>
  <Override PartName="/ppt/diagrams/drawing4.xml" ContentType="application/vnd.ms-office.drawingml.diagramDrawing+xml"/>
  <Override PartName="/ppt/theme/theme1.xml" ContentType="application/vnd.openxmlformats-officedocument.theme+xml"/>
  <Override PartName="/ppt/diagrams/drawing5.xml" ContentType="application/vnd.ms-office.drawingml.diagramDrawing+xml"/>
  <Override PartName="/ppt/diagrams/layout5.xml" ContentType="application/vnd.openxmlformats-officedocument.drawingml.diagramLayout+xml"/>
  <Override PartName="/ppt/diagrams/drawing7.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drawing3.xml" ContentType="application/vnd.ms-office.drawingml.diagramDrawing+xml"/>
  <Override PartName="/ppt/diagrams/layout3.xml" ContentType="application/vnd.openxmlformats-officedocument.drawingml.diagramLayout+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drawing2.xml" ContentType="application/vnd.ms-office.drawingml.diagramDrawing+xml"/>
  <Override PartName="/ppt/diagrams/colors4.xml" ContentType="application/vnd.openxmlformats-officedocument.drawingml.diagramColors+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3.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9" r:id="rId3"/>
    <p:sldId id="257" r:id="rId4"/>
    <p:sldId id="277" r:id="rId5"/>
    <p:sldId id="278" r:id="rId6"/>
    <p:sldId id="273" r:id="rId7"/>
    <p:sldId id="274" r:id="rId8"/>
    <p:sldId id="276" r:id="rId9"/>
    <p:sldId id="275" r:id="rId10"/>
    <p:sldId id="271" r:id="rId11"/>
    <p:sldId id="272" r:id="rId12"/>
    <p:sldId id="258" r:id="rId13"/>
    <p:sldId id="265" r:id="rId14"/>
    <p:sldId id="264" r:id="rId15"/>
    <p:sldId id="266" r:id="rId16"/>
    <p:sldId id="269" r:id="rId17"/>
    <p:sldId id="263"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37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p:cViewPr varScale="1">
        <p:scale>
          <a:sx n="96" d="100"/>
          <a:sy n="96" d="100"/>
        </p:scale>
        <p:origin x="-77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E5BD39-50EB-7B43-8220-FE138B397B64}"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22345FEA-9DA7-5A43-8F62-E9C240D4CB0B}">
      <dgm:prSet phldrT="[Text]"/>
      <dgm:spPr/>
      <dgm:t>
        <a:bodyPr/>
        <a:lstStyle/>
        <a:p>
          <a:r>
            <a:rPr lang="en-US" dirty="0" smtClean="0"/>
            <a:t>SDGs</a:t>
          </a:r>
          <a:endParaRPr lang="en-US" dirty="0"/>
        </a:p>
      </dgm:t>
    </dgm:pt>
    <dgm:pt modelId="{878366DC-567B-C748-AC82-B33D30066D95}" type="parTrans" cxnId="{7D0487D5-E0B3-6B4E-B632-557290635A9F}">
      <dgm:prSet/>
      <dgm:spPr/>
      <dgm:t>
        <a:bodyPr/>
        <a:lstStyle/>
        <a:p>
          <a:endParaRPr lang="en-US"/>
        </a:p>
      </dgm:t>
    </dgm:pt>
    <dgm:pt modelId="{078D0E15-3EEA-3A4F-8ABC-E470E5BB31F4}" type="sibTrans" cxnId="{7D0487D5-E0B3-6B4E-B632-557290635A9F}">
      <dgm:prSet/>
      <dgm:spPr/>
      <dgm:t>
        <a:bodyPr/>
        <a:lstStyle/>
        <a:p>
          <a:endParaRPr lang="en-US"/>
        </a:p>
      </dgm:t>
    </dgm:pt>
    <dgm:pt modelId="{9BBF2A05-7887-4042-9FE5-3804280B8DD7}">
      <dgm:prSet phldrT="[Text]" custT="1"/>
      <dgm:spPr/>
      <dgm:t>
        <a:bodyPr/>
        <a:lstStyle/>
        <a:p>
          <a:r>
            <a:rPr lang="en-US" sz="2400" b="1" dirty="0" smtClean="0"/>
            <a:t>Common Language</a:t>
          </a:r>
          <a:endParaRPr lang="en-US" sz="2400" b="1" dirty="0"/>
        </a:p>
      </dgm:t>
    </dgm:pt>
    <dgm:pt modelId="{8FB789A0-8C36-7D42-A6AF-C321A9CB4CFF}" type="parTrans" cxnId="{94D10673-057A-0341-89DF-BEFD0E147B9D}">
      <dgm:prSet/>
      <dgm:spPr/>
      <dgm:t>
        <a:bodyPr/>
        <a:lstStyle/>
        <a:p>
          <a:endParaRPr lang="en-US"/>
        </a:p>
      </dgm:t>
    </dgm:pt>
    <dgm:pt modelId="{4D2523A6-FAED-0248-8B5B-24F12BB8E8AB}" type="sibTrans" cxnId="{94D10673-057A-0341-89DF-BEFD0E147B9D}">
      <dgm:prSet/>
      <dgm:spPr/>
      <dgm:t>
        <a:bodyPr/>
        <a:lstStyle/>
        <a:p>
          <a:endParaRPr lang="en-US"/>
        </a:p>
      </dgm:t>
    </dgm:pt>
    <dgm:pt modelId="{60F8B685-9DFD-6A4D-9A68-1DF60AE4A283}">
      <dgm:prSet phldrT="[Text]" custT="1"/>
      <dgm:spPr/>
      <dgm:t>
        <a:bodyPr/>
        <a:lstStyle/>
        <a:p>
          <a:r>
            <a:rPr lang="en-US" sz="2400" b="1" dirty="0" smtClean="0"/>
            <a:t>Consolidation</a:t>
          </a:r>
          <a:endParaRPr lang="en-US" sz="2400" b="1" dirty="0"/>
        </a:p>
      </dgm:t>
    </dgm:pt>
    <dgm:pt modelId="{519E7950-1F05-7043-9B1B-E789417C3732}" type="parTrans" cxnId="{A7414177-CF02-7341-832E-1528FF5FB3C5}">
      <dgm:prSet/>
      <dgm:spPr/>
      <dgm:t>
        <a:bodyPr/>
        <a:lstStyle/>
        <a:p>
          <a:endParaRPr lang="en-US"/>
        </a:p>
      </dgm:t>
    </dgm:pt>
    <dgm:pt modelId="{3BECA124-00AE-0642-9DF3-BFB5DCCDE69A}" type="sibTrans" cxnId="{A7414177-CF02-7341-832E-1528FF5FB3C5}">
      <dgm:prSet/>
      <dgm:spPr/>
      <dgm:t>
        <a:bodyPr/>
        <a:lstStyle/>
        <a:p>
          <a:endParaRPr lang="en-US"/>
        </a:p>
      </dgm:t>
    </dgm:pt>
    <dgm:pt modelId="{190F0690-7736-DB43-AA3D-1CB4FBF92C75}">
      <dgm:prSet phldrT="[Text]" custT="1"/>
      <dgm:spPr/>
      <dgm:t>
        <a:bodyPr/>
        <a:lstStyle/>
        <a:p>
          <a:r>
            <a:rPr lang="en-US" sz="2400" b="1" dirty="0" smtClean="0"/>
            <a:t>Transparency</a:t>
          </a:r>
          <a:endParaRPr lang="en-US" sz="2400" b="1" dirty="0"/>
        </a:p>
      </dgm:t>
    </dgm:pt>
    <dgm:pt modelId="{F53F4E9D-C2E6-954F-B08D-9BC71BCD9098}" type="parTrans" cxnId="{CF5D3CB9-D42C-324F-832C-EC4D8BE8BA0D}">
      <dgm:prSet/>
      <dgm:spPr/>
      <dgm:t>
        <a:bodyPr/>
        <a:lstStyle/>
        <a:p>
          <a:endParaRPr lang="en-US"/>
        </a:p>
      </dgm:t>
    </dgm:pt>
    <dgm:pt modelId="{0008EA9A-CE9E-CF4A-BF5D-2020BBB5D69B}" type="sibTrans" cxnId="{CF5D3CB9-D42C-324F-832C-EC4D8BE8BA0D}">
      <dgm:prSet/>
      <dgm:spPr/>
      <dgm:t>
        <a:bodyPr/>
        <a:lstStyle/>
        <a:p>
          <a:endParaRPr lang="en-US"/>
        </a:p>
      </dgm:t>
    </dgm:pt>
    <dgm:pt modelId="{55AF76BE-658A-3444-AA4A-FADF93633C3E}">
      <dgm:prSet phldrT="[Text]" custT="1"/>
      <dgm:spPr/>
      <dgm:t>
        <a:bodyPr/>
        <a:lstStyle/>
        <a:p>
          <a:r>
            <a:rPr lang="en-US" sz="2400" b="1" dirty="0" smtClean="0"/>
            <a:t>Capacity Building</a:t>
          </a:r>
          <a:endParaRPr lang="en-US" sz="2400" b="1" dirty="0"/>
        </a:p>
      </dgm:t>
    </dgm:pt>
    <dgm:pt modelId="{0D62E938-909A-9647-A55A-4CF621530CC1}" type="parTrans" cxnId="{3BBF2073-C6A1-E44B-BBA1-FA7A045CE443}">
      <dgm:prSet/>
      <dgm:spPr/>
      <dgm:t>
        <a:bodyPr/>
        <a:lstStyle/>
        <a:p>
          <a:endParaRPr lang="en-US"/>
        </a:p>
      </dgm:t>
    </dgm:pt>
    <dgm:pt modelId="{BC93F902-F529-C44C-B57F-8C67AC78B925}" type="sibTrans" cxnId="{3BBF2073-C6A1-E44B-BBA1-FA7A045CE443}">
      <dgm:prSet/>
      <dgm:spPr/>
      <dgm:t>
        <a:bodyPr/>
        <a:lstStyle/>
        <a:p>
          <a:endParaRPr lang="en-US"/>
        </a:p>
      </dgm:t>
    </dgm:pt>
    <dgm:pt modelId="{75C5E8C6-0BB2-D94A-B823-59F8FB4F975D}" type="pres">
      <dgm:prSet presAssocID="{5CE5BD39-50EB-7B43-8220-FE138B397B64}" presName="cycle" presStyleCnt="0">
        <dgm:presLayoutVars>
          <dgm:chMax val="1"/>
          <dgm:dir/>
          <dgm:animLvl val="ctr"/>
          <dgm:resizeHandles val="exact"/>
        </dgm:presLayoutVars>
      </dgm:prSet>
      <dgm:spPr/>
      <dgm:t>
        <a:bodyPr/>
        <a:lstStyle/>
        <a:p>
          <a:endParaRPr lang="en-US"/>
        </a:p>
      </dgm:t>
    </dgm:pt>
    <dgm:pt modelId="{E7AB9B91-3AFC-EA45-B08B-9C48FB313622}" type="pres">
      <dgm:prSet presAssocID="{22345FEA-9DA7-5A43-8F62-E9C240D4CB0B}" presName="centerShape" presStyleLbl="node0" presStyleIdx="0" presStyleCnt="1"/>
      <dgm:spPr/>
      <dgm:t>
        <a:bodyPr/>
        <a:lstStyle/>
        <a:p>
          <a:endParaRPr lang="en-US"/>
        </a:p>
      </dgm:t>
    </dgm:pt>
    <dgm:pt modelId="{E825B0CF-0CD4-E34D-9997-532CE3A31916}" type="pres">
      <dgm:prSet presAssocID="{8FB789A0-8C36-7D42-A6AF-C321A9CB4CFF}" presName="Name9" presStyleLbl="parChTrans1D2" presStyleIdx="0" presStyleCnt="4"/>
      <dgm:spPr/>
      <dgm:t>
        <a:bodyPr/>
        <a:lstStyle/>
        <a:p>
          <a:endParaRPr lang="en-US"/>
        </a:p>
      </dgm:t>
    </dgm:pt>
    <dgm:pt modelId="{C679BBA4-A23F-EA42-9731-A1128ACE4699}" type="pres">
      <dgm:prSet presAssocID="{8FB789A0-8C36-7D42-A6AF-C321A9CB4CFF}" presName="connTx" presStyleLbl="parChTrans1D2" presStyleIdx="0" presStyleCnt="4"/>
      <dgm:spPr/>
      <dgm:t>
        <a:bodyPr/>
        <a:lstStyle/>
        <a:p>
          <a:endParaRPr lang="en-US"/>
        </a:p>
      </dgm:t>
    </dgm:pt>
    <dgm:pt modelId="{8DB906B1-56D8-8E4E-A9BD-62C7562CCF09}" type="pres">
      <dgm:prSet presAssocID="{9BBF2A05-7887-4042-9FE5-3804280B8DD7}" presName="node" presStyleLbl="node1" presStyleIdx="0" presStyleCnt="4" custScaleX="128012">
        <dgm:presLayoutVars>
          <dgm:bulletEnabled val="1"/>
        </dgm:presLayoutVars>
      </dgm:prSet>
      <dgm:spPr/>
      <dgm:t>
        <a:bodyPr/>
        <a:lstStyle/>
        <a:p>
          <a:endParaRPr lang="en-US"/>
        </a:p>
      </dgm:t>
    </dgm:pt>
    <dgm:pt modelId="{C9C69BEF-F1F0-0343-BD6A-D4CBA2BFB241}" type="pres">
      <dgm:prSet presAssocID="{519E7950-1F05-7043-9B1B-E789417C3732}" presName="Name9" presStyleLbl="parChTrans1D2" presStyleIdx="1" presStyleCnt="4"/>
      <dgm:spPr/>
      <dgm:t>
        <a:bodyPr/>
        <a:lstStyle/>
        <a:p>
          <a:endParaRPr lang="en-US"/>
        </a:p>
      </dgm:t>
    </dgm:pt>
    <dgm:pt modelId="{1AC7B5D6-2E60-DC4C-8994-A29B766F163F}" type="pres">
      <dgm:prSet presAssocID="{519E7950-1F05-7043-9B1B-E789417C3732}" presName="connTx" presStyleLbl="parChTrans1D2" presStyleIdx="1" presStyleCnt="4"/>
      <dgm:spPr/>
      <dgm:t>
        <a:bodyPr/>
        <a:lstStyle/>
        <a:p>
          <a:endParaRPr lang="en-US"/>
        </a:p>
      </dgm:t>
    </dgm:pt>
    <dgm:pt modelId="{C02C53DF-D327-B642-AEAD-9C88530F5022}" type="pres">
      <dgm:prSet presAssocID="{60F8B685-9DFD-6A4D-9A68-1DF60AE4A283}" presName="node" presStyleLbl="node1" presStyleIdx="1" presStyleCnt="4" custScaleX="156522" custScaleY="104063" custRadScaleRad="111846" custRadScaleInc="-613">
        <dgm:presLayoutVars>
          <dgm:bulletEnabled val="1"/>
        </dgm:presLayoutVars>
      </dgm:prSet>
      <dgm:spPr/>
      <dgm:t>
        <a:bodyPr/>
        <a:lstStyle/>
        <a:p>
          <a:endParaRPr lang="en-US"/>
        </a:p>
      </dgm:t>
    </dgm:pt>
    <dgm:pt modelId="{B448480D-CB4B-FF4F-93FF-DD9729BA4E04}" type="pres">
      <dgm:prSet presAssocID="{F53F4E9D-C2E6-954F-B08D-9BC71BCD9098}" presName="Name9" presStyleLbl="parChTrans1D2" presStyleIdx="2" presStyleCnt="4"/>
      <dgm:spPr/>
      <dgm:t>
        <a:bodyPr/>
        <a:lstStyle/>
        <a:p>
          <a:endParaRPr lang="en-US"/>
        </a:p>
      </dgm:t>
    </dgm:pt>
    <dgm:pt modelId="{761BA2E3-3E48-9045-8676-F1DB6306C04C}" type="pres">
      <dgm:prSet presAssocID="{F53F4E9D-C2E6-954F-B08D-9BC71BCD9098}" presName="connTx" presStyleLbl="parChTrans1D2" presStyleIdx="2" presStyleCnt="4"/>
      <dgm:spPr/>
      <dgm:t>
        <a:bodyPr/>
        <a:lstStyle/>
        <a:p>
          <a:endParaRPr lang="en-US"/>
        </a:p>
      </dgm:t>
    </dgm:pt>
    <dgm:pt modelId="{66249F0F-678A-2D46-91B4-1C8CAF661809}" type="pres">
      <dgm:prSet presAssocID="{190F0690-7736-DB43-AA3D-1CB4FBF92C75}" presName="node" presStyleLbl="node1" presStyleIdx="2" presStyleCnt="4" custScaleX="135022" custScaleY="99899">
        <dgm:presLayoutVars>
          <dgm:bulletEnabled val="1"/>
        </dgm:presLayoutVars>
      </dgm:prSet>
      <dgm:spPr/>
      <dgm:t>
        <a:bodyPr/>
        <a:lstStyle/>
        <a:p>
          <a:endParaRPr lang="en-US"/>
        </a:p>
      </dgm:t>
    </dgm:pt>
    <dgm:pt modelId="{9C173D6B-EE5E-B949-9A80-FD7A44CDF80F}" type="pres">
      <dgm:prSet presAssocID="{0D62E938-909A-9647-A55A-4CF621530CC1}" presName="Name9" presStyleLbl="parChTrans1D2" presStyleIdx="3" presStyleCnt="4"/>
      <dgm:spPr/>
      <dgm:t>
        <a:bodyPr/>
        <a:lstStyle/>
        <a:p>
          <a:endParaRPr lang="en-US"/>
        </a:p>
      </dgm:t>
    </dgm:pt>
    <dgm:pt modelId="{E3C46C82-2DCB-724D-A237-D7CA3C87B9DC}" type="pres">
      <dgm:prSet presAssocID="{0D62E938-909A-9647-A55A-4CF621530CC1}" presName="connTx" presStyleLbl="parChTrans1D2" presStyleIdx="3" presStyleCnt="4"/>
      <dgm:spPr/>
      <dgm:t>
        <a:bodyPr/>
        <a:lstStyle/>
        <a:p>
          <a:endParaRPr lang="en-US"/>
        </a:p>
      </dgm:t>
    </dgm:pt>
    <dgm:pt modelId="{CC763631-9F66-7449-B5EC-3588081B0E27}" type="pres">
      <dgm:prSet presAssocID="{55AF76BE-658A-3444-AA4A-FADF93633C3E}" presName="node" presStyleLbl="node1" presStyleIdx="3" presStyleCnt="4" custScaleX="152493" custScaleY="97684" custRadScaleRad="108317" custRadScaleInc="2467">
        <dgm:presLayoutVars>
          <dgm:bulletEnabled val="1"/>
        </dgm:presLayoutVars>
      </dgm:prSet>
      <dgm:spPr/>
      <dgm:t>
        <a:bodyPr/>
        <a:lstStyle/>
        <a:p>
          <a:endParaRPr lang="en-US"/>
        </a:p>
      </dgm:t>
    </dgm:pt>
  </dgm:ptLst>
  <dgm:cxnLst>
    <dgm:cxn modelId="{6D8BC7C8-F398-0645-B454-F220E7A3BACB}" type="presOf" srcId="{519E7950-1F05-7043-9B1B-E789417C3732}" destId="{C9C69BEF-F1F0-0343-BD6A-D4CBA2BFB241}" srcOrd="0" destOrd="0" presId="urn:microsoft.com/office/officeart/2005/8/layout/radial1"/>
    <dgm:cxn modelId="{443A7B87-B07C-1749-9F79-8BBD773688D4}" type="presOf" srcId="{519E7950-1F05-7043-9B1B-E789417C3732}" destId="{1AC7B5D6-2E60-DC4C-8994-A29B766F163F}" srcOrd="1" destOrd="0" presId="urn:microsoft.com/office/officeart/2005/8/layout/radial1"/>
    <dgm:cxn modelId="{C9C07862-552A-A248-BAB6-4ECF052E7400}" type="presOf" srcId="{8FB789A0-8C36-7D42-A6AF-C321A9CB4CFF}" destId="{E825B0CF-0CD4-E34D-9997-532CE3A31916}" srcOrd="0" destOrd="0" presId="urn:microsoft.com/office/officeart/2005/8/layout/radial1"/>
    <dgm:cxn modelId="{CCB65053-5D7E-8741-95C6-02C5637AB6C1}" type="presOf" srcId="{190F0690-7736-DB43-AA3D-1CB4FBF92C75}" destId="{66249F0F-678A-2D46-91B4-1C8CAF661809}" srcOrd="0" destOrd="0" presId="urn:microsoft.com/office/officeart/2005/8/layout/radial1"/>
    <dgm:cxn modelId="{0A0E8BE0-FA7E-A441-A885-9BB14B27B47B}" type="presOf" srcId="{60F8B685-9DFD-6A4D-9A68-1DF60AE4A283}" destId="{C02C53DF-D327-B642-AEAD-9C88530F5022}" srcOrd="0" destOrd="0" presId="urn:microsoft.com/office/officeart/2005/8/layout/radial1"/>
    <dgm:cxn modelId="{94D10673-057A-0341-89DF-BEFD0E147B9D}" srcId="{22345FEA-9DA7-5A43-8F62-E9C240D4CB0B}" destId="{9BBF2A05-7887-4042-9FE5-3804280B8DD7}" srcOrd="0" destOrd="0" parTransId="{8FB789A0-8C36-7D42-A6AF-C321A9CB4CFF}" sibTransId="{4D2523A6-FAED-0248-8B5B-24F12BB8E8AB}"/>
    <dgm:cxn modelId="{8EF15BF5-7810-9A48-BB13-DC904DB9D7CE}" type="presOf" srcId="{0D62E938-909A-9647-A55A-4CF621530CC1}" destId="{E3C46C82-2DCB-724D-A237-D7CA3C87B9DC}" srcOrd="1" destOrd="0" presId="urn:microsoft.com/office/officeart/2005/8/layout/radial1"/>
    <dgm:cxn modelId="{461CA3ED-21D8-0045-9F17-62832CBD91D1}" type="presOf" srcId="{22345FEA-9DA7-5A43-8F62-E9C240D4CB0B}" destId="{E7AB9B91-3AFC-EA45-B08B-9C48FB313622}" srcOrd="0" destOrd="0" presId="urn:microsoft.com/office/officeart/2005/8/layout/radial1"/>
    <dgm:cxn modelId="{BDF92DF5-A1B9-FD4D-A146-841B2FF77BDD}" type="presOf" srcId="{55AF76BE-658A-3444-AA4A-FADF93633C3E}" destId="{CC763631-9F66-7449-B5EC-3588081B0E27}" srcOrd="0" destOrd="0" presId="urn:microsoft.com/office/officeart/2005/8/layout/radial1"/>
    <dgm:cxn modelId="{CF5D3CB9-D42C-324F-832C-EC4D8BE8BA0D}" srcId="{22345FEA-9DA7-5A43-8F62-E9C240D4CB0B}" destId="{190F0690-7736-DB43-AA3D-1CB4FBF92C75}" srcOrd="2" destOrd="0" parTransId="{F53F4E9D-C2E6-954F-B08D-9BC71BCD9098}" sibTransId="{0008EA9A-CE9E-CF4A-BF5D-2020BBB5D69B}"/>
    <dgm:cxn modelId="{C9954741-6111-7940-B4F6-D31340D00061}" type="presOf" srcId="{5CE5BD39-50EB-7B43-8220-FE138B397B64}" destId="{75C5E8C6-0BB2-D94A-B823-59F8FB4F975D}" srcOrd="0" destOrd="0" presId="urn:microsoft.com/office/officeart/2005/8/layout/radial1"/>
    <dgm:cxn modelId="{A7414177-CF02-7341-832E-1528FF5FB3C5}" srcId="{22345FEA-9DA7-5A43-8F62-E9C240D4CB0B}" destId="{60F8B685-9DFD-6A4D-9A68-1DF60AE4A283}" srcOrd="1" destOrd="0" parTransId="{519E7950-1F05-7043-9B1B-E789417C3732}" sibTransId="{3BECA124-00AE-0642-9DF3-BFB5DCCDE69A}"/>
    <dgm:cxn modelId="{7D0487D5-E0B3-6B4E-B632-557290635A9F}" srcId="{5CE5BD39-50EB-7B43-8220-FE138B397B64}" destId="{22345FEA-9DA7-5A43-8F62-E9C240D4CB0B}" srcOrd="0" destOrd="0" parTransId="{878366DC-567B-C748-AC82-B33D30066D95}" sibTransId="{078D0E15-3EEA-3A4F-8ABC-E470E5BB31F4}"/>
    <dgm:cxn modelId="{82B1DB9F-4FCF-A042-856D-CB7C31A01B80}" type="presOf" srcId="{0D62E938-909A-9647-A55A-4CF621530CC1}" destId="{9C173D6B-EE5E-B949-9A80-FD7A44CDF80F}" srcOrd="0" destOrd="0" presId="urn:microsoft.com/office/officeart/2005/8/layout/radial1"/>
    <dgm:cxn modelId="{86F03CB7-7885-1448-A5FB-21D5A683D67B}" type="presOf" srcId="{F53F4E9D-C2E6-954F-B08D-9BC71BCD9098}" destId="{B448480D-CB4B-FF4F-93FF-DD9729BA4E04}" srcOrd="0" destOrd="0" presId="urn:microsoft.com/office/officeart/2005/8/layout/radial1"/>
    <dgm:cxn modelId="{CEF3CEDE-9E19-A541-B515-4DE2F731CBB3}" type="presOf" srcId="{9BBF2A05-7887-4042-9FE5-3804280B8DD7}" destId="{8DB906B1-56D8-8E4E-A9BD-62C7562CCF09}" srcOrd="0" destOrd="0" presId="urn:microsoft.com/office/officeart/2005/8/layout/radial1"/>
    <dgm:cxn modelId="{56B7FC1B-EF62-2E43-9B97-F3C5902741BB}" type="presOf" srcId="{8FB789A0-8C36-7D42-A6AF-C321A9CB4CFF}" destId="{C679BBA4-A23F-EA42-9731-A1128ACE4699}" srcOrd="1" destOrd="0" presId="urn:microsoft.com/office/officeart/2005/8/layout/radial1"/>
    <dgm:cxn modelId="{76563E4E-0F1F-8D4F-A1BF-7957C53C5E3C}" type="presOf" srcId="{F53F4E9D-C2E6-954F-B08D-9BC71BCD9098}" destId="{761BA2E3-3E48-9045-8676-F1DB6306C04C}" srcOrd="1" destOrd="0" presId="urn:microsoft.com/office/officeart/2005/8/layout/radial1"/>
    <dgm:cxn modelId="{3BBF2073-C6A1-E44B-BBA1-FA7A045CE443}" srcId="{22345FEA-9DA7-5A43-8F62-E9C240D4CB0B}" destId="{55AF76BE-658A-3444-AA4A-FADF93633C3E}" srcOrd="3" destOrd="0" parTransId="{0D62E938-909A-9647-A55A-4CF621530CC1}" sibTransId="{BC93F902-F529-C44C-B57F-8C67AC78B925}"/>
    <dgm:cxn modelId="{D3C0F252-E6E1-9A4A-9605-9C715DE85DD3}" type="presParOf" srcId="{75C5E8C6-0BB2-D94A-B823-59F8FB4F975D}" destId="{E7AB9B91-3AFC-EA45-B08B-9C48FB313622}" srcOrd="0" destOrd="0" presId="urn:microsoft.com/office/officeart/2005/8/layout/radial1"/>
    <dgm:cxn modelId="{AB8360C7-A0BA-4042-8660-87CDFA0EE55F}" type="presParOf" srcId="{75C5E8C6-0BB2-D94A-B823-59F8FB4F975D}" destId="{E825B0CF-0CD4-E34D-9997-532CE3A31916}" srcOrd="1" destOrd="0" presId="urn:microsoft.com/office/officeart/2005/8/layout/radial1"/>
    <dgm:cxn modelId="{81191520-EE1D-964D-9552-A1661421470D}" type="presParOf" srcId="{E825B0CF-0CD4-E34D-9997-532CE3A31916}" destId="{C679BBA4-A23F-EA42-9731-A1128ACE4699}" srcOrd="0" destOrd="0" presId="urn:microsoft.com/office/officeart/2005/8/layout/radial1"/>
    <dgm:cxn modelId="{7A009C30-EE5B-4C46-B517-F26381B391FC}" type="presParOf" srcId="{75C5E8C6-0BB2-D94A-B823-59F8FB4F975D}" destId="{8DB906B1-56D8-8E4E-A9BD-62C7562CCF09}" srcOrd="2" destOrd="0" presId="urn:microsoft.com/office/officeart/2005/8/layout/radial1"/>
    <dgm:cxn modelId="{03769DC1-AF8A-CA43-B849-43B43DDE9658}" type="presParOf" srcId="{75C5E8C6-0BB2-D94A-B823-59F8FB4F975D}" destId="{C9C69BEF-F1F0-0343-BD6A-D4CBA2BFB241}" srcOrd="3" destOrd="0" presId="urn:microsoft.com/office/officeart/2005/8/layout/radial1"/>
    <dgm:cxn modelId="{E9CF7974-C2BD-F44A-961A-998790909727}" type="presParOf" srcId="{C9C69BEF-F1F0-0343-BD6A-D4CBA2BFB241}" destId="{1AC7B5D6-2E60-DC4C-8994-A29B766F163F}" srcOrd="0" destOrd="0" presId="urn:microsoft.com/office/officeart/2005/8/layout/radial1"/>
    <dgm:cxn modelId="{C9B97CA2-F8FD-F047-9E75-727C88E18EF1}" type="presParOf" srcId="{75C5E8C6-0BB2-D94A-B823-59F8FB4F975D}" destId="{C02C53DF-D327-B642-AEAD-9C88530F5022}" srcOrd="4" destOrd="0" presId="urn:microsoft.com/office/officeart/2005/8/layout/radial1"/>
    <dgm:cxn modelId="{F6B5BD1F-8BEB-BC41-8C8A-ADE0EBEDB5B2}" type="presParOf" srcId="{75C5E8C6-0BB2-D94A-B823-59F8FB4F975D}" destId="{B448480D-CB4B-FF4F-93FF-DD9729BA4E04}" srcOrd="5" destOrd="0" presId="urn:microsoft.com/office/officeart/2005/8/layout/radial1"/>
    <dgm:cxn modelId="{84C53B50-1257-9544-9713-DA6243D9FA74}" type="presParOf" srcId="{B448480D-CB4B-FF4F-93FF-DD9729BA4E04}" destId="{761BA2E3-3E48-9045-8676-F1DB6306C04C}" srcOrd="0" destOrd="0" presId="urn:microsoft.com/office/officeart/2005/8/layout/radial1"/>
    <dgm:cxn modelId="{45E77CD8-CC9E-1D44-8DC6-EBF00220D789}" type="presParOf" srcId="{75C5E8C6-0BB2-D94A-B823-59F8FB4F975D}" destId="{66249F0F-678A-2D46-91B4-1C8CAF661809}" srcOrd="6" destOrd="0" presId="urn:microsoft.com/office/officeart/2005/8/layout/radial1"/>
    <dgm:cxn modelId="{866E173C-95DE-9D49-A1F2-E925C69A5586}" type="presParOf" srcId="{75C5E8C6-0BB2-D94A-B823-59F8FB4F975D}" destId="{9C173D6B-EE5E-B949-9A80-FD7A44CDF80F}" srcOrd="7" destOrd="0" presId="urn:microsoft.com/office/officeart/2005/8/layout/radial1"/>
    <dgm:cxn modelId="{3B04F883-9BA9-4B4C-BEFD-A1C98C7D987E}" type="presParOf" srcId="{9C173D6B-EE5E-B949-9A80-FD7A44CDF80F}" destId="{E3C46C82-2DCB-724D-A237-D7CA3C87B9DC}" srcOrd="0" destOrd="0" presId="urn:microsoft.com/office/officeart/2005/8/layout/radial1"/>
    <dgm:cxn modelId="{5DC59E27-1BC4-2A47-8D82-154D9430AE53}" type="presParOf" srcId="{75C5E8C6-0BB2-D94A-B823-59F8FB4F975D}" destId="{CC763631-9F66-7449-B5EC-3588081B0E27}"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F2ACD-78CC-49B7-8D9C-0F3010748DA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pt-BR"/>
        </a:p>
      </dgm:t>
    </dgm:pt>
    <dgm:pt modelId="{8CFFEFE1-B828-43EF-8465-AEEC12E7241F}">
      <dgm:prSet phldrT="[Texto]" custT="1"/>
      <dgm:spPr>
        <a:solidFill>
          <a:srgbClr val="26BDE2"/>
        </a:solidFill>
      </dgm:spPr>
      <dgm:t>
        <a:bodyPr/>
        <a:lstStyle/>
        <a:p>
          <a:r>
            <a:rPr lang="en-US" sz="2400" b="1" noProof="0" dirty="0" smtClean="0">
              <a:solidFill>
                <a:schemeClr val="tx1"/>
              </a:solidFill>
            </a:rPr>
            <a:t>Strategy</a:t>
          </a:r>
          <a:endParaRPr lang="en-US" sz="2400" b="1" noProof="0" dirty="0">
            <a:solidFill>
              <a:schemeClr val="tx1"/>
            </a:solidFill>
          </a:endParaRPr>
        </a:p>
      </dgm:t>
    </dgm:pt>
    <dgm:pt modelId="{1E90C805-5736-4193-8102-D0B498D0BC48}" type="parTrans" cxnId="{074B2091-0EFE-4218-95BA-ACE4E7EC18E5}">
      <dgm:prSet/>
      <dgm:spPr/>
      <dgm:t>
        <a:bodyPr/>
        <a:lstStyle/>
        <a:p>
          <a:endParaRPr lang="pt-BR" sz="2400">
            <a:solidFill>
              <a:schemeClr val="tx1"/>
            </a:solidFill>
          </a:endParaRPr>
        </a:p>
      </dgm:t>
    </dgm:pt>
    <dgm:pt modelId="{B54358F7-1E1B-4519-B2BE-233E10AF1831}" type="sibTrans" cxnId="{074B2091-0EFE-4218-95BA-ACE4E7EC18E5}">
      <dgm:prSet/>
      <dgm:spPr/>
      <dgm:t>
        <a:bodyPr/>
        <a:lstStyle/>
        <a:p>
          <a:endParaRPr lang="pt-BR" sz="2400">
            <a:solidFill>
              <a:schemeClr val="tx1"/>
            </a:solidFill>
          </a:endParaRPr>
        </a:p>
      </dgm:t>
    </dgm:pt>
    <dgm:pt modelId="{5BB3C263-6246-45D5-B6C0-2F8D40C29FD9}">
      <dgm:prSet phldrT="[Texto]" custT="1"/>
      <dgm:spPr>
        <a:solidFill>
          <a:srgbClr val="26BDE2"/>
        </a:solidFill>
      </dgm:spPr>
      <dgm:t>
        <a:bodyPr/>
        <a:lstStyle/>
        <a:p>
          <a:r>
            <a:rPr lang="en-US" sz="2400" b="1" noProof="0" dirty="0" smtClean="0">
              <a:solidFill>
                <a:schemeClr val="tx1"/>
              </a:solidFill>
            </a:rPr>
            <a:t>Coordination</a:t>
          </a:r>
          <a:endParaRPr lang="en-US" sz="2400" b="1" noProof="0" dirty="0">
            <a:solidFill>
              <a:schemeClr val="tx1"/>
            </a:solidFill>
          </a:endParaRPr>
        </a:p>
      </dgm:t>
    </dgm:pt>
    <dgm:pt modelId="{5A79C6A3-6161-42FB-9CC7-5D4757DF3C97}" type="parTrans" cxnId="{B81A04AC-8FAA-431A-9846-C40110796797}">
      <dgm:prSet/>
      <dgm:spPr/>
      <dgm:t>
        <a:bodyPr/>
        <a:lstStyle/>
        <a:p>
          <a:endParaRPr lang="pt-BR" sz="2400">
            <a:solidFill>
              <a:schemeClr val="tx1"/>
            </a:solidFill>
          </a:endParaRPr>
        </a:p>
      </dgm:t>
    </dgm:pt>
    <dgm:pt modelId="{F4E9FC38-5C90-4DC6-A75D-AB51BC964FDD}" type="sibTrans" cxnId="{B81A04AC-8FAA-431A-9846-C40110796797}">
      <dgm:prSet/>
      <dgm:spPr/>
      <dgm:t>
        <a:bodyPr/>
        <a:lstStyle/>
        <a:p>
          <a:endParaRPr lang="pt-BR" sz="2400">
            <a:solidFill>
              <a:schemeClr val="tx1"/>
            </a:solidFill>
          </a:endParaRPr>
        </a:p>
      </dgm:t>
    </dgm:pt>
    <dgm:pt modelId="{D100C52E-76F4-4087-BD2D-E05B26A48832}">
      <dgm:prSet phldrT="[Texto]" custT="1"/>
      <dgm:spPr>
        <a:solidFill>
          <a:srgbClr val="26BDE2"/>
        </a:solidFill>
      </dgm:spPr>
      <dgm:t>
        <a:bodyPr/>
        <a:lstStyle/>
        <a:p>
          <a:r>
            <a:rPr lang="en-US" sz="2400" b="1" noProof="0" dirty="0" smtClean="0">
              <a:solidFill>
                <a:schemeClr val="tx1"/>
              </a:solidFill>
            </a:rPr>
            <a:t>Transparency</a:t>
          </a:r>
          <a:endParaRPr lang="en-US" sz="2400" b="1" noProof="0" dirty="0">
            <a:solidFill>
              <a:schemeClr val="tx1"/>
            </a:solidFill>
          </a:endParaRPr>
        </a:p>
      </dgm:t>
    </dgm:pt>
    <dgm:pt modelId="{D0A01C00-563E-4A61-9F4A-7541C580DDB8}" type="parTrans" cxnId="{81ED051B-E0B6-466F-806D-81E269B30EB3}">
      <dgm:prSet/>
      <dgm:spPr/>
      <dgm:t>
        <a:bodyPr/>
        <a:lstStyle/>
        <a:p>
          <a:endParaRPr lang="pt-BR" sz="2400">
            <a:solidFill>
              <a:schemeClr val="tx1"/>
            </a:solidFill>
          </a:endParaRPr>
        </a:p>
      </dgm:t>
    </dgm:pt>
    <dgm:pt modelId="{C1B61130-2748-4A87-ACB3-262967E0AA75}" type="sibTrans" cxnId="{81ED051B-E0B6-466F-806D-81E269B30EB3}">
      <dgm:prSet/>
      <dgm:spPr/>
      <dgm:t>
        <a:bodyPr/>
        <a:lstStyle/>
        <a:p>
          <a:endParaRPr lang="pt-BR" sz="2400">
            <a:solidFill>
              <a:schemeClr val="tx1"/>
            </a:solidFill>
          </a:endParaRPr>
        </a:p>
      </dgm:t>
    </dgm:pt>
    <dgm:pt modelId="{F72E5E88-A34F-4079-951D-B0D42FDC9A0A}">
      <dgm:prSet phldrT="[Texto]" custT="1"/>
      <dgm:spPr>
        <a:solidFill>
          <a:srgbClr val="26BDE2"/>
        </a:solidFill>
      </dgm:spPr>
      <dgm:t>
        <a:bodyPr/>
        <a:lstStyle/>
        <a:p>
          <a:r>
            <a:rPr lang="en-US" sz="2400" b="1" noProof="0" dirty="0" smtClean="0">
              <a:solidFill>
                <a:schemeClr val="tx1"/>
              </a:solidFill>
            </a:rPr>
            <a:t>Supervision</a:t>
          </a:r>
          <a:endParaRPr lang="en-US" sz="2400" b="1" noProof="0" dirty="0">
            <a:solidFill>
              <a:schemeClr val="tx1"/>
            </a:solidFill>
          </a:endParaRPr>
        </a:p>
      </dgm:t>
    </dgm:pt>
    <dgm:pt modelId="{8CE89DC0-0A05-4B78-B21E-138259F3BBD8}" type="parTrans" cxnId="{285A2711-8EE7-478F-98AE-F1383B56F7D6}">
      <dgm:prSet/>
      <dgm:spPr/>
      <dgm:t>
        <a:bodyPr/>
        <a:lstStyle/>
        <a:p>
          <a:endParaRPr lang="pt-BR" sz="2400">
            <a:solidFill>
              <a:schemeClr val="tx1"/>
            </a:solidFill>
          </a:endParaRPr>
        </a:p>
      </dgm:t>
    </dgm:pt>
    <dgm:pt modelId="{21E37301-673F-490E-98EA-E585A574D5B0}" type="sibTrans" cxnId="{285A2711-8EE7-478F-98AE-F1383B56F7D6}">
      <dgm:prSet/>
      <dgm:spPr/>
      <dgm:t>
        <a:bodyPr/>
        <a:lstStyle/>
        <a:p>
          <a:endParaRPr lang="pt-BR" sz="2400">
            <a:solidFill>
              <a:schemeClr val="tx1"/>
            </a:solidFill>
          </a:endParaRPr>
        </a:p>
      </dgm:t>
    </dgm:pt>
    <dgm:pt modelId="{F4E7DB51-B83E-42BE-A4D0-E2BEBF1D613C}">
      <dgm:prSet phldrT="[Texto]" custT="1"/>
      <dgm:spPr>
        <a:solidFill>
          <a:srgbClr val="26BDE2"/>
        </a:solidFill>
      </dgm:spPr>
      <dgm:t>
        <a:bodyPr/>
        <a:lstStyle/>
        <a:p>
          <a:r>
            <a:rPr lang="en-US" sz="2400" b="1" noProof="0" dirty="0" smtClean="0">
              <a:solidFill>
                <a:schemeClr val="tx1"/>
              </a:solidFill>
            </a:rPr>
            <a:t>Institutional</a:t>
          </a:r>
          <a:endParaRPr lang="en-US" sz="2400" b="1" noProof="0" dirty="0">
            <a:solidFill>
              <a:schemeClr val="tx1"/>
            </a:solidFill>
          </a:endParaRPr>
        </a:p>
      </dgm:t>
    </dgm:pt>
    <dgm:pt modelId="{6571CD5B-D1A2-4286-97F2-CD2713836F77}" type="parTrans" cxnId="{12BA6B71-615C-4723-8344-93F77147EFA8}">
      <dgm:prSet/>
      <dgm:spPr/>
      <dgm:t>
        <a:bodyPr/>
        <a:lstStyle/>
        <a:p>
          <a:endParaRPr lang="pt-BR" sz="2400"/>
        </a:p>
      </dgm:t>
    </dgm:pt>
    <dgm:pt modelId="{27E2A528-DDE3-4B8A-B39C-1F2B6D3B28AF}" type="sibTrans" cxnId="{12BA6B71-615C-4723-8344-93F77147EFA8}">
      <dgm:prSet/>
      <dgm:spPr/>
      <dgm:t>
        <a:bodyPr/>
        <a:lstStyle/>
        <a:p>
          <a:endParaRPr lang="pt-BR" sz="2400"/>
        </a:p>
      </dgm:t>
    </dgm:pt>
    <dgm:pt modelId="{9713EA6A-D56F-4724-A605-780C521CC084}" type="pres">
      <dgm:prSet presAssocID="{0F4F2ACD-78CC-49B7-8D9C-0F3010748DA1}" presName="Name0" presStyleCnt="0">
        <dgm:presLayoutVars>
          <dgm:chPref val="1"/>
          <dgm:dir/>
          <dgm:animOne val="branch"/>
          <dgm:animLvl val="lvl"/>
          <dgm:resizeHandles/>
        </dgm:presLayoutVars>
      </dgm:prSet>
      <dgm:spPr/>
      <dgm:t>
        <a:bodyPr/>
        <a:lstStyle/>
        <a:p>
          <a:endParaRPr lang="pt-BR"/>
        </a:p>
      </dgm:t>
    </dgm:pt>
    <dgm:pt modelId="{8B0A5348-FEB9-4A63-AB21-AB9F76089016}" type="pres">
      <dgm:prSet presAssocID="{F4E7DB51-B83E-42BE-A4D0-E2BEBF1D613C}" presName="vertOne" presStyleCnt="0"/>
      <dgm:spPr/>
    </dgm:pt>
    <dgm:pt modelId="{50C6F331-0092-49BD-A1CA-BCB14AEF156F}" type="pres">
      <dgm:prSet presAssocID="{F4E7DB51-B83E-42BE-A4D0-E2BEBF1D613C}" presName="txOne" presStyleLbl="node0" presStyleIdx="0" presStyleCnt="5">
        <dgm:presLayoutVars>
          <dgm:chPref val="3"/>
        </dgm:presLayoutVars>
      </dgm:prSet>
      <dgm:spPr/>
      <dgm:t>
        <a:bodyPr/>
        <a:lstStyle/>
        <a:p>
          <a:endParaRPr lang="pt-BR"/>
        </a:p>
      </dgm:t>
    </dgm:pt>
    <dgm:pt modelId="{BFB2C7EE-7F20-404D-9450-30A08B594BAB}" type="pres">
      <dgm:prSet presAssocID="{F4E7DB51-B83E-42BE-A4D0-E2BEBF1D613C}" presName="horzOne" presStyleCnt="0"/>
      <dgm:spPr/>
    </dgm:pt>
    <dgm:pt modelId="{8BBDEE1A-D827-4C9A-A720-ABCB07586F93}" type="pres">
      <dgm:prSet presAssocID="{27E2A528-DDE3-4B8A-B39C-1F2B6D3B28AF}" presName="sibSpaceOne" presStyleCnt="0"/>
      <dgm:spPr/>
    </dgm:pt>
    <dgm:pt modelId="{9AA6FBB6-7C31-4385-B955-6C245371BCD4}" type="pres">
      <dgm:prSet presAssocID="{8CFFEFE1-B828-43EF-8465-AEEC12E7241F}" presName="vertOne" presStyleCnt="0"/>
      <dgm:spPr/>
    </dgm:pt>
    <dgm:pt modelId="{64297824-E314-4ED9-BCDE-2624870B48DA}" type="pres">
      <dgm:prSet presAssocID="{8CFFEFE1-B828-43EF-8465-AEEC12E7241F}" presName="txOne" presStyleLbl="node0" presStyleIdx="1" presStyleCnt="5">
        <dgm:presLayoutVars>
          <dgm:chPref val="3"/>
        </dgm:presLayoutVars>
      </dgm:prSet>
      <dgm:spPr/>
      <dgm:t>
        <a:bodyPr/>
        <a:lstStyle/>
        <a:p>
          <a:endParaRPr lang="pt-BR"/>
        </a:p>
      </dgm:t>
    </dgm:pt>
    <dgm:pt modelId="{4F111678-461E-415D-A94A-47610A8D0212}" type="pres">
      <dgm:prSet presAssocID="{8CFFEFE1-B828-43EF-8465-AEEC12E7241F}" presName="horzOne" presStyleCnt="0"/>
      <dgm:spPr/>
    </dgm:pt>
    <dgm:pt modelId="{98DF01FF-62C9-493F-88D4-07C43307606A}" type="pres">
      <dgm:prSet presAssocID="{B54358F7-1E1B-4519-B2BE-233E10AF1831}" presName="sibSpaceOne" presStyleCnt="0"/>
      <dgm:spPr/>
    </dgm:pt>
    <dgm:pt modelId="{2EA741A2-F684-43D7-9DB9-E3D515183807}" type="pres">
      <dgm:prSet presAssocID="{5BB3C263-6246-45D5-B6C0-2F8D40C29FD9}" presName="vertOne" presStyleCnt="0"/>
      <dgm:spPr/>
    </dgm:pt>
    <dgm:pt modelId="{EECDFA0F-6205-4D58-B1BC-37831C6FE4C0}" type="pres">
      <dgm:prSet presAssocID="{5BB3C263-6246-45D5-B6C0-2F8D40C29FD9}" presName="txOne" presStyleLbl="node0" presStyleIdx="2" presStyleCnt="5">
        <dgm:presLayoutVars>
          <dgm:chPref val="3"/>
        </dgm:presLayoutVars>
      </dgm:prSet>
      <dgm:spPr/>
      <dgm:t>
        <a:bodyPr/>
        <a:lstStyle/>
        <a:p>
          <a:endParaRPr lang="pt-BR"/>
        </a:p>
      </dgm:t>
    </dgm:pt>
    <dgm:pt modelId="{CCD85FBF-1F75-4401-BF0C-9E12C174BFFF}" type="pres">
      <dgm:prSet presAssocID="{5BB3C263-6246-45D5-B6C0-2F8D40C29FD9}" presName="horzOne" presStyleCnt="0"/>
      <dgm:spPr/>
    </dgm:pt>
    <dgm:pt modelId="{5F7223AD-A6AD-4825-B305-A7C36A683AD6}" type="pres">
      <dgm:prSet presAssocID="{F4E9FC38-5C90-4DC6-A75D-AB51BC964FDD}" presName="sibSpaceOne" presStyleCnt="0"/>
      <dgm:spPr/>
    </dgm:pt>
    <dgm:pt modelId="{294B2FDB-B4B7-415E-95CB-E84EA809EEB3}" type="pres">
      <dgm:prSet presAssocID="{F72E5E88-A34F-4079-951D-B0D42FDC9A0A}" presName="vertOne" presStyleCnt="0"/>
      <dgm:spPr/>
    </dgm:pt>
    <dgm:pt modelId="{81E2EE0A-CDB9-4D6C-8A6D-6A095382A078}" type="pres">
      <dgm:prSet presAssocID="{F72E5E88-A34F-4079-951D-B0D42FDC9A0A}" presName="txOne" presStyleLbl="node0" presStyleIdx="3" presStyleCnt="5">
        <dgm:presLayoutVars>
          <dgm:chPref val="3"/>
        </dgm:presLayoutVars>
      </dgm:prSet>
      <dgm:spPr/>
      <dgm:t>
        <a:bodyPr/>
        <a:lstStyle/>
        <a:p>
          <a:endParaRPr lang="pt-BR"/>
        </a:p>
      </dgm:t>
    </dgm:pt>
    <dgm:pt modelId="{A12CF25D-710F-4437-9CDC-9A57F5E7B865}" type="pres">
      <dgm:prSet presAssocID="{F72E5E88-A34F-4079-951D-B0D42FDC9A0A}" presName="horzOne" presStyleCnt="0"/>
      <dgm:spPr/>
    </dgm:pt>
    <dgm:pt modelId="{DE71718C-66C6-42F7-9843-A11868C0079D}" type="pres">
      <dgm:prSet presAssocID="{21E37301-673F-490E-98EA-E585A574D5B0}" presName="sibSpaceOne" presStyleCnt="0"/>
      <dgm:spPr/>
    </dgm:pt>
    <dgm:pt modelId="{44788146-D7D9-41E1-AA3D-3DD687C80581}" type="pres">
      <dgm:prSet presAssocID="{D100C52E-76F4-4087-BD2D-E05B26A48832}" presName="vertOne" presStyleCnt="0"/>
      <dgm:spPr/>
    </dgm:pt>
    <dgm:pt modelId="{FF37EC6F-68BE-4AB7-8A78-B8941CAFCF7F}" type="pres">
      <dgm:prSet presAssocID="{D100C52E-76F4-4087-BD2D-E05B26A48832}" presName="txOne" presStyleLbl="node0" presStyleIdx="4" presStyleCnt="5">
        <dgm:presLayoutVars>
          <dgm:chPref val="3"/>
        </dgm:presLayoutVars>
      </dgm:prSet>
      <dgm:spPr/>
      <dgm:t>
        <a:bodyPr/>
        <a:lstStyle/>
        <a:p>
          <a:endParaRPr lang="pt-BR"/>
        </a:p>
      </dgm:t>
    </dgm:pt>
    <dgm:pt modelId="{CF057ABC-B10F-4C6D-B497-4EEB90B9A473}" type="pres">
      <dgm:prSet presAssocID="{D100C52E-76F4-4087-BD2D-E05B26A48832}" presName="horzOne" presStyleCnt="0"/>
      <dgm:spPr/>
    </dgm:pt>
  </dgm:ptLst>
  <dgm:cxnLst>
    <dgm:cxn modelId="{B81A04AC-8FAA-431A-9846-C40110796797}" srcId="{0F4F2ACD-78CC-49B7-8D9C-0F3010748DA1}" destId="{5BB3C263-6246-45D5-B6C0-2F8D40C29FD9}" srcOrd="2" destOrd="0" parTransId="{5A79C6A3-6161-42FB-9CC7-5D4757DF3C97}" sibTransId="{F4E9FC38-5C90-4DC6-A75D-AB51BC964FDD}"/>
    <dgm:cxn modelId="{6582EF29-C66E-834D-8AF9-D9316AE6C22D}" type="presOf" srcId="{0F4F2ACD-78CC-49B7-8D9C-0F3010748DA1}" destId="{9713EA6A-D56F-4724-A605-780C521CC084}" srcOrd="0" destOrd="0" presId="urn:microsoft.com/office/officeart/2005/8/layout/hierarchy4"/>
    <dgm:cxn modelId="{E0B08E38-94F2-4740-A826-87776631540E}" type="presOf" srcId="{5BB3C263-6246-45D5-B6C0-2F8D40C29FD9}" destId="{EECDFA0F-6205-4D58-B1BC-37831C6FE4C0}" srcOrd="0" destOrd="0" presId="urn:microsoft.com/office/officeart/2005/8/layout/hierarchy4"/>
    <dgm:cxn modelId="{A1A1B44C-1101-0E41-BD82-0EBA789B5776}" type="presOf" srcId="{F72E5E88-A34F-4079-951D-B0D42FDC9A0A}" destId="{81E2EE0A-CDB9-4D6C-8A6D-6A095382A078}" srcOrd="0" destOrd="0" presId="urn:microsoft.com/office/officeart/2005/8/layout/hierarchy4"/>
    <dgm:cxn modelId="{81ED051B-E0B6-466F-806D-81E269B30EB3}" srcId="{0F4F2ACD-78CC-49B7-8D9C-0F3010748DA1}" destId="{D100C52E-76F4-4087-BD2D-E05B26A48832}" srcOrd="4" destOrd="0" parTransId="{D0A01C00-563E-4A61-9F4A-7541C580DDB8}" sibTransId="{C1B61130-2748-4A87-ACB3-262967E0AA75}"/>
    <dgm:cxn modelId="{4B71A921-12CC-CB4E-9C89-B48C6F1CA3BE}" type="presOf" srcId="{F4E7DB51-B83E-42BE-A4D0-E2BEBF1D613C}" destId="{50C6F331-0092-49BD-A1CA-BCB14AEF156F}" srcOrd="0" destOrd="0" presId="urn:microsoft.com/office/officeart/2005/8/layout/hierarchy4"/>
    <dgm:cxn modelId="{285A2711-8EE7-478F-98AE-F1383B56F7D6}" srcId="{0F4F2ACD-78CC-49B7-8D9C-0F3010748DA1}" destId="{F72E5E88-A34F-4079-951D-B0D42FDC9A0A}" srcOrd="3" destOrd="0" parTransId="{8CE89DC0-0A05-4B78-B21E-138259F3BBD8}" sibTransId="{21E37301-673F-490E-98EA-E585A574D5B0}"/>
    <dgm:cxn modelId="{074B2091-0EFE-4218-95BA-ACE4E7EC18E5}" srcId="{0F4F2ACD-78CC-49B7-8D9C-0F3010748DA1}" destId="{8CFFEFE1-B828-43EF-8465-AEEC12E7241F}" srcOrd="1" destOrd="0" parTransId="{1E90C805-5736-4193-8102-D0B498D0BC48}" sibTransId="{B54358F7-1E1B-4519-B2BE-233E10AF1831}"/>
    <dgm:cxn modelId="{12BA6B71-615C-4723-8344-93F77147EFA8}" srcId="{0F4F2ACD-78CC-49B7-8D9C-0F3010748DA1}" destId="{F4E7DB51-B83E-42BE-A4D0-E2BEBF1D613C}" srcOrd="0" destOrd="0" parTransId="{6571CD5B-D1A2-4286-97F2-CD2713836F77}" sibTransId="{27E2A528-DDE3-4B8A-B39C-1F2B6D3B28AF}"/>
    <dgm:cxn modelId="{851FD8F1-D267-5E40-97A9-776CAF2DC0FD}" type="presOf" srcId="{8CFFEFE1-B828-43EF-8465-AEEC12E7241F}" destId="{64297824-E314-4ED9-BCDE-2624870B48DA}" srcOrd="0" destOrd="0" presId="urn:microsoft.com/office/officeart/2005/8/layout/hierarchy4"/>
    <dgm:cxn modelId="{CB7BD078-6AC3-4541-BDDF-C781EE49C349}" type="presOf" srcId="{D100C52E-76F4-4087-BD2D-E05B26A48832}" destId="{FF37EC6F-68BE-4AB7-8A78-B8941CAFCF7F}" srcOrd="0" destOrd="0" presId="urn:microsoft.com/office/officeart/2005/8/layout/hierarchy4"/>
    <dgm:cxn modelId="{1DF9D53D-2AE1-8D48-A436-29D9803A40C2}" type="presParOf" srcId="{9713EA6A-D56F-4724-A605-780C521CC084}" destId="{8B0A5348-FEB9-4A63-AB21-AB9F76089016}" srcOrd="0" destOrd="0" presId="urn:microsoft.com/office/officeart/2005/8/layout/hierarchy4"/>
    <dgm:cxn modelId="{9640EEC6-CFBC-414F-92A8-A676C51A5213}" type="presParOf" srcId="{8B0A5348-FEB9-4A63-AB21-AB9F76089016}" destId="{50C6F331-0092-49BD-A1CA-BCB14AEF156F}" srcOrd="0" destOrd="0" presId="urn:microsoft.com/office/officeart/2005/8/layout/hierarchy4"/>
    <dgm:cxn modelId="{B4FEE81E-37AE-1347-B472-7146959E8868}" type="presParOf" srcId="{8B0A5348-FEB9-4A63-AB21-AB9F76089016}" destId="{BFB2C7EE-7F20-404D-9450-30A08B594BAB}" srcOrd="1" destOrd="0" presId="urn:microsoft.com/office/officeart/2005/8/layout/hierarchy4"/>
    <dgm:cxn modelId="{EEEF45C9-6E3C-BB49-9C6B-3B6BF61B99BC}" type="presParOf" srcId="{9713EA6A-D56F-4724-A605-780C521CC084}" destId="{8BBDEE1A-D827-4C9A-A720-ABCB07586F93}" srcOrd="1" destOrd="0" presId="urn:microsoft.com/office/officeart/2005/8/layout/hierarchy4"/>
    <dgm:cxn modelId="{1ACEAE40-EF01-D543-9D76-462D090DF6E4}" type="presParOf" srcId="{9713EA6A-D56F-4724-A605-780C521CC084}" destId="{9AA6FBB6-7C31-4385-B955-6C245371BCD4}" srcOrd="2" destOrd="0" presId="urn:microsoft.com/office/officeart/2005/8/layout/hierarchy4"/>
    <dgm:cxn modelId="{F48224D9-FBB6-5A4A-BFB8-DBDD4C50E1CE}" type="presParOf" srcId="{9AA6FBB6-7C31-4385-B955-6C245371BCD4}" destId="{64297824-E314-4ED9-BCDE-2624870B48DA}" srcOrd="0" destOrd="0" presId="urn:microsoft.com/office/officeart/2005/8/layout/hierarchy4"/>
    <dgm:cxn modelId="{1A4FAFB1-2D89-9A42-B0D8-09775416245A}" type="presParOf" srcId="{9AA6FBB6-7C31-4385-B955-6C245371BCD4}" destId="{4F111678-461E-415D-A94A-47610A8D0212}" srcOrd="1" destOrd="0" presId="urn:microsoft.com/office/officeart/2005/8/layout/hierarchy4"/>
    <dgm:cxn modelId="{E1E35021-7298-6345-B30D-6EE8BBA9E37B}" type="presParOf" srcId="{9713EA6A-D56F-4724-A605-780C521CC084}" destId="{98DF01FF-62C9-493F-88D4-07C43307606A}" srcOrd="3" destOrd="0" presId="urn:microsoft.com/office/officeart/2005/8/layout/hierarchy4"/>
    <dgm:cxn modelId="{3BF070A2-ADB6-3C42-8EC3-57EB6E475427}" type="presParOf" srcId="{9713EA6A-D56F-4724-A605-780C521CC084}" destId="{2EA741A2-F684-43D7-9DB9-E3D515183807}" srcOrd="4" destOrd="0" presId="urn:microsoft.com/office/officeart/2005/8/layout/hierarchy4"/>
    <dgm:cxn modelId="{88574B72-40FC-F447-A2AF-B89FD776860B}" type="presParOf" srcId="{2EA741A2-F684-43D7-9DB9-E3D515183807}" destId="{EECDFA0F-6205-4D58-B1BC-37831C6FE4C0}" srcOrd="0" destOrd="0" presId="urn:microsoft.com/office/officeart/2005/8/layout/hierarchy4"/>
    <dgm:cxn modelId="{77E149C6-EE34-0048-A735-5D6972B770C3}" type="presParOf" srcId="{2EA741A2-F684-43D7-9DB9-E3D515183807}" destId="{CCD85FBF-1F75-4401-BF0C-9E12C174BFFF}" srcOrd="1" destOrd="0" presId="urn:microsoft.com/office/officeart/2005/8/layout/hierarchy4"/>
    <dgm:cxn modelId="{081EC955-BED2-FA4D-BB77-406B69FBAF73}" type="presParOf" srcId="{9713EA6A-D56F-4724-A605-780C521CC084}" destId="{5F7223AD-A6AD-4825-B305-A7C36A683AD6}" srcOrd="5" destOrd="0" presId="urn:microsoft.com/office/officeart/2005/8/layout/hierarchy4"/>
    <dgm:cxn modelId="{848DEB3B-1830-BF4D-9E8D-C2817767A8F1}" type="presParOf" srcId="{9713EA6A-D56F-4724-A605-780C521CC084}" destId="{294B2FDB-B4B7-415E-95CB-E84EA809EEB3}" srcOrd="6" destOrd="0" presId="urn:microsoft.com/office/officeart/2005/8/layout/hierarchy4"/>
    <dgm:cxn modelId="{09419924-77AB-C94D-9E24-F3A4A250B732}" type="presParOf" srcId="{294B2FDB-B4B7-415E-95CB-E84EA809EEB3}" destId="{81E2EE0A-CDB9-4D6C-8A6D-6A095382A078}" srcOrd="0" destOrd="0" presId="urn:microsoft.com/office/officeart/2005/8/layout/hierarchy4"/>
    <dgm:cxn modelId="{E05BE6AD-90FF-3443-AFEA-994862B7EFA6}" type="presParOf" srcId="{294B2FDB-B4B7-415E-95CB-E84EA809EEB3}" destId="{A12CF25D-710F-4437-9CDC-9A57F5E7B865}" srcOrd="1" destOrd="0" presId="urn:microsoft.com/office/officeart/2005/8/layout/hierarchy4"/>
    <dgm:cxn modelId="{CBD0E321-2BC6-D745-B387-D42B4628FB5B}" type="presParOf" srcId="{9713EA6A-D56F-4724-A605-780C521CC084}" destId="{DE71718C-66C6-42F7-9843-A11868C0079D}" srcOrd="7" destOrd="0" presId="urn:microsoft.com/office/officeart/2005/8/layout/hierarchy4"/>
    <dgm:cxn modelId="{F4BB77D9-3087-504F-BD2D-FEBEA6920171}" type="presParOf" srcId="{9713EA6A-D56F-4724-A605-780C521CC084}" destId="{44788146-D7D9-41E1-AA3D-3DD687C80581}" srcOrd="8" destOrd="0" presId="urn:microsoft.com/office/officeart/2005/8/layout/hierarchy4"/>
    <dgm:cxn modelId="{E4A2E1DB-6B0D-5142-92D2-B92DF82D5B4D}" type="presParOf" srcId="{44788146-D7D9-41E1-AA3D-3DD687C80581}" destId="{FF37EC6F-68BE-4AB7-8A78-B8941CAFCF7F}" srcOrd="0" destOrd="0" presId="urn:microsoft.com/office/officeart/2005/8/layout/hierarchy4"/>
    <dgm:cxn modelId="{876618FA-F313-BB4A-BFBD-2543CF73B22E}" type="presParOf" srcId="{44788146-D7D9-41E1-AA3D-3DD687C80581}" destId="{CF057ABC-B10F-4C6D-B497-4EEB90B9A473}" srcOrd="1" destOrd="0" presId="urn:microsoft.com/office/officeart/2005/8/layout/hierarchy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4F2ACD-78CC-49B7-8D9C-0F3010748DA1}"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pt-BR"/>
        </a:p>
      </dgm:t>
    </dgm:pt>
    <dgm:pt modelId="{4725D197-B6D6-4466-A757-8BCC788225A6}">
      <dgm:prSet/>
      <dgm:spPr>
        <a:solidFill>
          <a:srgbClr val="EBB12B"/>
        </a:solidFill>
      </dgm:spPr>
      <dgm:t>
        <a:bodyPr/>
        <a:lstStyle/>
        <a:p>
          <a:r>
            <a:rPr lang="en-US" b="1" noProof="0" dirty="0" smtClean="0">
              <a:solidFill>
                <a:schemeClr val="tx1"/>
              </a:solidFill>
            </a:rPr>
            <a:t>Internalization</a:t>
          </a:r>
          <a:endParaRPr lang="en-US" b="1" noProof="0" dirty="0">
            <a:solidFill>
              <a:schemeClr val="tx1"/>
            </a:solidFill>
          </a:endParaRPr>
        </a:p>
      </dgm:t>
    </dgm:pt>
    <dgm:pt modelId="{BEF07EC8-0301-40EC-978E-EFB9CC45A630}" type="parTrans" cxnId="{0DB5DB8A-2655-46BB-979F-EF5DF1B9F547}">
      <dgm:prSet/>
      <dgm:spPr/>
      <dgm:t>
        <a:bodyPr/>
        <a:lstStyle/>
        <a:p>
          <a:endParaRPr lang="pt-BR"/>
        </a:p>
      </dgm:t>
    </dgm:pt>
    <dgm:pt modelId="{57C70136-1E79-408E-947D-9AA8A8D974F2}" type="sibTrans" cxnId="{0DB5DB8A-2655-46BB-979F-EF5DF1B9F547}">
      <dgm:prSet/>
      <dgm:spPr/>
      <dgm:t>
        <a:bodyPr/>
        <a:lstStyle/>
        <a:p>
          <a:endParaRPr lang="pt-BR"/>
        </a:p>
      </dgm:t>
    </dgm:pt>
    <dgm:pt modelId="{D6E42C72-FAC0-4297-BCB0-1CAF8708A0F2}">
      <dgm:prSet custT="1"/>
      <dgm:spPr>
        <a:solidFill>
          <a:srgbClr val="EBB12B"/>
        </a:solidFill>
      </dgm:spPr>
      <dgm:t>
        <a:bodyPr/>
        <a:lstStyle/>
        <a:p>
          <a:r>
            <a:rPr lang="en-US" sz="2400" b="1" noProof="0" dirty="0" smtClean="0">
              <a:solidFill>
                <a:schemeClr val="tx1"/>
              </a:solidFill>
            </a:rPr>
            <a:t>Cross-cutting coordination</a:t>
          </a:r>
          <a:endParaRPr lang="en-US" sz="2400" b="1" noProof="0" dirty="0">
            <a:solidFill>
              <a:schemeClr val="tx1"/>
            </a:solidFill>
          </a:endParaRPr>
        </a:p>
      </dgm:t>
    </dgm:pt>
    <dgm:pt modelId="{A0D6657F-E89F-43B2-9660-A0B70CA325A0}" type="parTrans" cxnId="{C51BF686-A56A-459B-A1EF-672B41614EC7}">
      <dgm:prSet/>
      <dgm:spPr/>
      <dgm:t>
        <a:bodyPr/>
        <a:lstStyle/>
        <a:p>
          <a:endParaRPr lang="pt-BR"/>
        </a:p>
      </dgm:t>
    </dgm:pt>
    <dgm:pt modelId="{235C1E7C-747D-40EA-9B47-89D3BB0FD288}" type="sibTrans" cxnId="{C51BF686-A56A-459B-A1EF-672B41614EC7}">
      <dgm:prSet/>
      <dgm:spPr/>
      <dgm:t>
        <a:bodyPr/>
        <a:lstStyle/>
        <a:p>
          <a:endParaRPr lang="pt-BR"/>
        </a:p>
      </dgm:t>
    </dgm:pt>
    <dgm:pt modelId="{DD585F21-A75C-46A8-B392-68E0A2F8D6AD}">
      <dgm:prSet custT="1"/>
      <dgm:spPr>
        <a:solidFill>
          <a:srgbClr val="EBB12B"/>
        </a:solidFill>
      </dgm:spPr>
      <dgm:t>
        <a:bodyPr/>
        <a:lstStyle/>
        <a:p>
          <a:r>
            <a:rPr lang="en-US" sz="2400" b="1" noProof="0" dirty="0" smtClean="0">
              <a:solidFill>
                <a:schemeClr val="tx1"/>
              </a:solidFill>
            </a:rPr>
            <a:t>Integrated monitoring</a:t>
          </a:r>
          <a:endParaRPr lang="en-US" sz="2400" b="1" noProof="0" dirty="0">
            <a:solidFill>
              <a:schemeClr val="tx1"/>
            </a:solidFill>
          </a:endParaRPr>
        </a:p>
      </dgm:t>
    </dgm:pt>
    <dgm:pt modelId="{A17F166E-98F9-4FCE-A7FD-2FC599CCBDA1}" type="parTrans" cxnId="{37B4B241-4C19-4574-B03D-8F7BAC677DD3}">
      <dgm:prSet/>
      <dgm:spPr/>
      <dgm:t>
        <a:bodyPr/>
        <a:lstStyle/>
        <a:p>
          <a:endParaRPr lang="pt-BR"/>
        </a:p>
      </dgm:t>
    </dgm:pt>
    <dgm:pt modelId="{177A741F-C592-4DF4-A9E4-FED10690D2A1}" type="sibTrans" cxnId="{37B4B241-4C19-4574-B03D-8F7BAC677DD3}">
      <dgm:prSet/>
      <dgm:spPr/>
      <dgm:t>
        <a:bodyPr/>
        <a:lstStyle/>
        <a:p>
          <a:endParaRPr lang="pt-BR"/>
        </a:p>
      </dgm:t>
    </dgm:pt>
    <dgm:pt modelId="{AB0001A2-FE41-4EBE-B1CB-D0A76BFB8D3A}">
      <dgm:prSet/>
      <dgm:spPr>
        <a:solidFill>
          <a:srgbClr val="EBB12B"/>
        </a:solidFill>
      </dgm:spPr>
      <dgm:t>
        <a:bodyPr/>
        <a:lstStyle/>
        <a:p>
          <a:r>
            <a:rPr lang="en-US" b="1" noProof="0" dirty="0" smtClean="0">
              <a:solidFill>
                <a:schemeClr val="tx1"/>
              </a:solidFill>
            </a:rPr>
            <a:t>Transparency and participation</a:t>
          </a:r>
          <a:endParaRPr lang="en-US" b="1" noProof="0" dirty="0">
            <a:solidFill>
              <a:schemeClr val="tx1"/>
            </a:solidFill>
          </a:endParaRPr>
        </a:p>
      </dgm:t>
    </dgm:pt>
    <dgm:pt modelId="{94B0EEBA-2602-4EDF-B3FF-CEEEE74B68C9}" type="parTrans" cxnId="{4E1BB036-55FB-4A15-9641-266BDFE88578}">
      <dgm:prSet/>
      <dgm:spPr/>
      <dgm:t>
        <a:bodyPr/>
        <a:lstStyle/>
        <a:p>
          <a:endParaRPr lang="pt-BR"/>
        </a:p>
      </dgm:t>
    </dgm:pt>
    <dgm:pt modelId="{7BC8A449-67F1-4A7F-B018-C260E9C76110}" type="sibTrans" cxnId="{4E1BB036-55FB-4A15-9641-266BDFE88578}">
      <dgm:prSet/>
      <dgm:spPr/>
      <dgm:t>
        <a:bodyPr/>
        <a:lstStyle/>
        <a:p>
          <a:endParaRPr lang="pt-BR"/>
        </a:p>
      </dgm:t>
    </dgm:pt>
    <dgm:pt modelId="{9713EA6A-D56F-4724-A605-780C521CC084}" type="pres">
      <dgm:prSet presAssocID="{0F4F2ACD-78CC-49B7-8D9C-0F3010748DA1}" presName="Name0" presStyleCnt="0">
        <dgm:presLayoutVars>
          <dgm:chPref val="1"/>
          <dgm:dir/>
          <dgm:animOne val="branch"/>
          <dgm:animLvl val="lvl"/>
          <dgm:resizeHandles/>
        </dgm:presLayoutVars>
      </dgm:prSet>
      <dgm:spPr/>
      <dgm:t>
        <a:bodyPr/>
        <a:lstStyle/>
        <a:p>
          <a:endParaRPr lang="pt-BR"/>
        </a:p>
      </dgm:t>
    </dgm:pt>
    <dgm:pt modelId="{1C05D4D4-ACB2-4889-9455-BF4DD6479AF8}" type="pres">
      <dgm:prSet presAssocID="{4725D197-B6D6-4466-A757-8BCC788225A6}" presName="vertOne" presStyleCnt="0"/>
      <dgm:spPr/>
    </dgm:pt>
    <dgm:pt modelId="{7F4C953F-CA17-4868-B17E-123914294144}" type="pres">
      <dgm:prSet presAssocID="{4725D197-B6D6-4466-A757-8BCC788225A6}" presName="txOne" presStyleLbl="node0" presStyleIdx="0" presStyleCnt="4">
        <dgm:presLayoutVars>
          <dgm:chPref val="3"/>
        </dgm:presLayoutVars>
      </dgm:prSet>
      <dgm:spPr/>
      <dgm:t>
        <a:bodyPr/>
        <a:lstStyle/>
        <a:p>
          <a:endParaRPr lang="pt-BR"/>
        </a:p>
      </dgm:t>
    </dgm:pt>
    <dgm:pt modelId="{DE01FBC0-61F8-47C9-8EE9-600D436C2F4A}" type="pres">
      <dgm:prSet presAssocID="{4725D197-B6D6-4466-A757-8BCC788225A6}" presName="horzOne" presStyleCnt="0"/>
      <dgm:spPr/>
    </dgm:pt>
    <dgm:pt modelId="{1F0B74F2-D62C-416C-B0E1-95F7FC15D875}" type="pres">
      <dgm:prSet presAssocID="{57C70136-1E79-408E-947D-9AA8A8D974F2}" presName="sibSpaceOne" presStyleCnt="0"/>
      <dgm:spPr/>
    </dgm:pt>
    <dgm:pt modelId="{D815D523-5956-418D-886A-1AB0AD952C3C}" type="pres">
      <dgm:prSet presAssocID="{D6E42C72-FAC0-4297-BCB0-1CAF8708A0F2}" presName="vertOne" presStyleCnt="0"/>
      <dgm:spPr/>
    </dgm:pt>
    <dgm:pt modelId="{43C93852-558F-4F3C-9E29-DE73120D6A93}" type="pres">
      <dgm:prSet presAssocID="{D6E42C72-FAC0-4297-BCB0-1CAF8708A0F2}" presName="txOne" presStyleLbl="node0" presStyleIdx="1" presStyleCnt="4">
        <dgm:presLayoutVars>
          <dgm:chPref val="3"/>
        </dgm:presLayoutVars>
      </dgm:prSet>
      <dgm:spPr/>
      <dgm:t>
        <a:bodyPr/>
        <a:lstStyle/>
        <a:p>
          <a:endParaRPr lang="pt-BR"/>
        </a:p>
      </dgm:t>
    </dgm:pt>
    <dgm:pt modelId="{5073857D-27BE-4D08-A61D-9F7A991A7DAC}" type="pres">
      <dgm:prSet presAssocID="{D6E42C72-FAC0-4297-BCB0-1CAF8708A0F2}" presName="horzOne" presStyleCnt="0"/>
      <dgm:spPr/>
    </dgm:pt>
    <dgm:pt modelId="{1A04EF88-290A-49D8-A2DD-3B51C788FD92}" type="pres">
      <dgm:prSet presAssocID="{235C1E7C-747D-40EA-9B47-89D3BB0FD288}" presName="sibSpaceOne" presStyleCnt="0"/>
      <dgm:spPr/>
    </dgm:pt>
    <dgm:pt modelId="{B71B9F16-05FD-489D-8DCC-AD82FCFD74FF}" type="pres">
      <dgm:prSet presAssocID="{DD585F21-A75C-46A8-B392-68E0A2F8D6AD}" presName="vertOne" presStyleCnt="0"/>
      <dgm:spPr/>
    </dgm:pt>
    <dgm:pt modelId="{C3F0B417-824C-4632-9FE3-BBAE66658E7A}" type="pres">
      <dgm:prSet presAssocID="{DD585F21-A75C-46A8-B392-68E0A2F8D6AD}" presName="txOne" presStyleLbl="node0" presStyleIdx="2" presStyleCnt="4">
        <dgm:presLayoutVars>
          <dgm:chPref val="3"/>
        </dgm:presLayoutVars>
      </dgm:prSet>
      <dgm:spPr/>
      <dgm:t>
        <a:bodyPr/>
        <a:lstStyle/>
        <a:p>
          <a:endParaRPr lang="pt-BR"/>
        </a:p>
      </dgm:t>
    </dgm:pt>
    <dgm:pt modelId="{49B99D4F-0B54-43FC-BB10-29BF9A0DCF69}" type="pres">
      <dgm:prSet presAssocID="{DD585F21-A75C-46A8-B392-68E0A2F8D6AD}" presName="horzOne" presStyleCnt="0"/>
      <dgm:spPr/>
    </dgm:pt>
    <dgm:pt modelId="{FAAEDB0B-8048-4A58-BC6C-260859D902C7}" type="pres">
      <dgm:prSet presAssocID="{177A741F-C592-4DF4-A9E4-FED10690D2A1}" presName="sibSpaceOne" presStyleCnt="0"/>
      <dgm:spPr/>
    </dgm:pt>
    <dgm:pt modelId="{19BF6CE3-1407-4677-9F89-82EE8040B317}" type="pres">
      <dgm:prSet presAssocID="{AB0001A2-FE41-4EBE-B1CB-D0A76BFB8D3A}" presName="vertOne" presStyleCnt="0"/>
      <dgm:spPr/>
    </dgm:pt>
    <dgm:pt modelId="{1AE6DF8B-3B3C-46A7-8E48-630388696EDF}" type="pres">
      <dgm:prSet presAssocID="{AB0001A2-FE41-4EBE-B1CB-D0A76BFB8D3A}" presName="txOne" presStyleLbl="node0" presStyleIdx="3" presStyleCnt="4">
        <dgm:presLayoutVars>
          <dgm:chPref val="3"/>
        </dgm:presLayoutVars>
      </dgm:prSet>
      <dgm:spPr/>
      <dgm:t>
        <a:bodyPr/>
        <a:lstStyle/>
        <a:p>
          <a:endParaRPr lang="pt-BR"/>
        </a:p>
      </dgm:t>
    </dgm:pt>
    <dgm:pt modelId="{DC3C4FF7-0C23-443D-8320-161EEF53F10F}" type="pres">
      <dgm:prSet presAssocID="{AB0001A2-FE41-4EBE-B1CB-D0A76BFB8D3A}" presName="horzOne" presStyleCnt="0"/>
      <dgm:spPr/>
    </dgm:pt>
  </dgm:ptLst>
  <dgm:cxnLst>
    <dgm:cxn modelId="{4E1BB036-55FB-4A15-9641-266BDFE88578}" srcId="{0F4F2ACD-78CC-49B7-8D9C-0F3010748DA1}" destId="{AB0001A2-FE41-4EBE-B1CB-D0A76BFB8D3A}" srcOrd="3" destOrd="0" parTransId="{94B0EEBA-2602-4EDF-B3FF-CEEEE74B68C9}" sibTransId="{7BC8A449-67F1-4A7F-B018-C260E9C76110}"/>
    <dgm:cxn modelId="{27F05FE9-CA14-B141-A750-686E53DFDEC8}" type="presOf" srcId="{AB0001A2-FE41-4EBE-B1CB-D0A76BFB8D3A}" destId="{1AE6DF8B-3B3C-46A7-8E48-630388696EDF}" srcOrd="0" destOrd="0" presId="urn:microsoft.com/office/officeart/2005/8/layout/hierarchy4"/>
    <dgm:cxn modelId="{9CF77FDD-64DB-5D40-A413-3885188D8B17}" type="presOf" srcId="{4725D197-B6D6-4466-A757-8BCC788225A6}" destId="{7F4C953F-CA17-4868-B17E-123914294144}" srcOrd="0" destOrd="0" presId="urn:microsoft.com/office/officeart/2005/8/layout/hierarchy4"/>
    <dgm:cxn modelId="{C40AD6A0-A57C-1C46-9DE8-1DC5ED63B54E}" type="presOf" srcId="{0F4F2ACD-78CC-49B7-8D9C-0F3010748DA1}" destId="{9713EA6A-D56F-4724-A605-780C521CC084}" srcOrd="0" destOrd="0" presId="urn:microsoft.com/office/officeart/2005/8/layout/hierarchy4"/>
    <dgm:cxn modelId="{2033FE38-8522-EF4E-8EF5-1E441EE9AD45}" type="presOf" srcId="{D6E42C72-FAC0-4297-BCB0-1CAF8708A0F2}" destId="{43C93852-558F-4F3C-9E29-DE73120D6A93}" srcOrd="0" destOrd="0" presId="urn:microsoft.com/office/officeart/2005/8/layout/hierarchy4"/>
    <dgm:cxn modelId="{0DB5DB8A-2655-46BB-979F-EF5DF1B9F547}" srcId="{0F4F2ACD-78CC-49B7-8D9C-0F3010748DA1}" destId="{4725D197-B6D6-4466-A757-8BCC788225A6}" srcOrd="0" destOrd="0" parTransId="{BEF07EC8-0301-40EC-978E-EFB9CC45A630}" sibTransId="{57C70136-1E79-408E-947D-9AA8A8D974F2}"/>
    <dgm:cxn modelId="{A2CD2FCD-4D49-1A45-ABAB-31A6039A6C7B}" type="presOf" srcId="{DD585F21-A75C-46A8-B392-68E0A2F8D6AD}" destId="{C3F0B417-824C-4632-9FE3-BBAE66658E7A}" srcOrd="0" destOrd="0" presId="urn:microsoft.com/office/officeart/2005/8/layout/hierarchy4"/>
    <dgm:cxn modelId="{C51BF686-A56A-459B-A1EF-672B41614EC7}" srcId="{0F4F2ACD-78CC-49B7-8D9C-0F3010748DA1}" destId="{D6E42C72-FAC0-4297-BCB0-1CAF8708A0F2}" srcOrd="1" destOrd="0" parTransId="{A0D6657F-E89F-43B2-9660-A0B70CA325A0}" sibTransId="{235C1E7C-747D-40EA-9B47-89D3BB0FD288}"/>
    <dgm:cxn modelId="{37B4B241-4C19-4574-B03D-8F7BAC677DD3}" srcId="{0F4F2ACD-78CC-49B7-8D9C-0F3010748DA1}" destId="{DD585F21-A75C-46A8-B392-68E0A2F8D6AD}" srcOrd="2" destOrd="0" parTransId="{A17F166E-98F9-4FCE-A7FD-2FC599CCBDA1}" sibTransId="{177A741F-C592-4DF4-A9E4-FED10690D2A1}"/>
    <dgm:cxn modelId="{224AEA24-C984-7340-8926-9A355585B9C6}" type="presParOf" srcId="{9713EA6A-D56F-4724-A605-780C521CC084}" destId="{1C05D4D4-ACB2-4889-9455-BF4DD6479AF8}" srcOrd="0" destOrd="0" presId="urn:microsoft.com/office/officeart/2005/8/layout/hierarchy4"/>
    <dgm:cxn modelId="{E53550F8-4483-B94D-AA98-11C0A92B3844}" type="presParOf" srcId="{1C05D4D4-ACB2-4889-9455-BF4DD6479AF8}" destId="{7F4C953F-CA17-4868-B17E-123914294144}" srcOrd="0" destOrd="0" presId="urn:microsoft.com/office/officeart/2005/8/layout/hierarchy4"/>
    <dgm:cxn modelId="{5F5493F8-4E4C-E94C-B571-628374506CB2}" type="presParOf" srcId="{1C05D4D4-ACB2-4889-9455-BF4DD6479AF8}" destId="{DE01FBC0-61F8-47C9-8EE9-600D436C2F4A}" srcOrd="1" destOrd="0" presId="urn:microsoft.com/office/officeart/2005/8/layout/hierarchy4"/>
    <dgm:cxn modelId="{35B23491-C8B8-7543-847B-B480E5B8CEAC}" type="presParOf" srcId="{9713EA6A-D56F-4724-A605-780C521CC084}" destId="{1F0B74F2-D62C-416C-B0E1-95F7FC15D875}" srcOrd="1" destOrd="0" presId="urn:microsoft.com/office/officeart/2005/8/layout/hierarchy4"/>
    <dgm:cxn modelId="{343991B4-B87F-B844-9F60-FA5F9CC7219C}" type="presParOf" srcId="{9713EA6A-D56F-4724-A605-780C521CC084}" destId="{D815D523-5956-418D-886A-1AB0AD952C3C}" srcOrd="2" destOrd="0" presId="urn:microsoft.com/office/officeart/2005/8/layout/hierarchy4"/>
    <dgm:cxn modelId="{B575D761-09FE-4E40-8790-DB702957E217}" type="presParOf" srcId="{D815D523-5956-418D-886A-1AB0AD952C3C}" destId="{43C93852-558F-4F3C-9E29-DE73120D6A93}" srcOrd="0" destOrd="0" presId="urn:microsoft.com/office/officeart/2005/8/layout/hierarchy4"/>
    <dgm:cxn modelId="{DE697780-06DD-AB41-854D-0D19FC12F5A8}" type="presParOf" srcId="{D815D523-5956-418D-886A-1AB0AD952C3C}" destId="{5073857D-27BE-4D08-A61D-9F7A991A7DAC}" srcOrd="1" destOrd="0" presId="urn:microsoft.com/office/officeart/2005/8/layout/hierarchy4"/>
    <dgm:cxn modelId="{D9FE41B6-163D-A744-A42F-15604A9FB1F1}" type="presParOf" srcId="{9713EA6A-D56F-4724-A605-780C521CC084}" destId="{1A04EF88-290A-49D8-A2DD-3B51C788FD92}" srcOrd="3" destOrd="0" presId="urn:microsoft.com/office/officeart/2005/8/layout/hierarchy4"/>
    <dgm:cxn modelId="{D27FF654-2DCB-C943-BD37-1917ECA28EB6}" type="presParOf" srcId="{9713EA6A-D56F-4724-A605-780C521CC084}" destId="{B71B9F16-05FD-489D-8DCC-AD82FCFD74FF}" srcOrd="4" destOrd="0" presId="urn:microsoft.com/office/officeart/2005/8/layout/hierarchy4"/>
    <dgm:cxn modelId="{98816F27-3852-FF46-88EF-B762F4A1104D}" type="presParOf" srcId="{B71B9F16-05FD-489D-8DCC-AD82FCFD74FF}" destId="{C3F0B417-824C-4632-9FE3-BBAE66658E7A}" srcOrd="0" destOrd="0" presId="urn:microsoft.com/office/officeart/2005/8/layout/hierarchy4"/>
    <dgm:cxn modelId="{6A2B9339-E973-7449-9E74-D7C7B82FC4D3}" type="presParOf" srcId="{B71B9F16-05FD-489D-8DCC-AD82FCFD74FF}" destId="{49B99D4F-0B54-43FC-BB10-29BF9A0DCF69}" srcOrd="1" destOrd="0" presId="urn:microsoft.com/office/officeart/2005/8/layout/hierarchy4"/>
    <dgm:cxn modelId="{7A9986DB-516C-D143-9BEC-A5FFA3EA8C8C}" type="presParOf" srcId="{9713EA6A-D56F-4724-A605-780C521CC084}" destId="{FAAEDB0B-8048-4A58-BC6C-260859D902C7}" srcOrd="5" destOrd="0" presId="urn:microsoft.com/office/officeart/2005/8/layout/hierarchy4"/>
    <dgm:cxn modelId="{1FA3857E-E4B2-0145-A816-94A3AC6FCE2C}" type="presParOf" srcId="{9713EA6A-D56F-4724-A605-780C521CC084}" destId="{19BF6CE3-1407-4677-9F89-82EE8040B317}" srcOrd="6" destOrd="0" presId="urn:microsoft.com/office/officeart/2005/8/layout/hierarchy4"/>
    <dgm:cxn modelId="{8162B594-265C-A241-AB10-A66D58B52664}" type="presParOf" srcId="{19BF6CE3-1407-4677-9F89-82EE8040B317}" destId="{1AE6DF8B-3B3C-46A7-8E48-630388696EDF}" srcOrd="0" destOrd="0" presId="urn:microsoft.com/office/officeart/2005/8/layout/hierarchy4"/>
    <dgm:cxn modelId="{D78B1F90-E77A-C543-853D-1924D0A56414}" type="presParOf" srcId="{19BF6CE3-1407-4677-9F89-82EE8040B317}" destId="{DC3C4FF7-0C23-443D-8320-161EEF53F10F}"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BD676E-5B77-46A2-822C-6E707556EAC7}" type="doc">
      <dgm:prSet loTypeId="urn:microsoft.com/office/officeart/2005/8/layout/chevron1" loCatId="process" qsTypeId="urn:microsoft.com/office/officeart/2005/8/quickstyle/simple1" qsCatId="simple" csTypeId="urn:microsoft.com/office/officeart/2005/8/colors/accent1_2" csCatId="accent1" phldr="1"/>
      <dgm:spPr/>
    </dgm:pt>
    <dgm:pt modelId="{08EA9D4B-2829-4FBE-A489-E57A505EFA7B}">
      <dgm:prSet phldrT="[Texto]" custT="1"/>
      <dgm:spPr>
        <a:solidFill>
          <a:srgbClr val="CA9F00"/>
        </a:solidFill>
        <a:ln>
          <a:noFill/>
        </a:ln>
      </dgm:spPr>
      <dgm:t>
        <a:bodyPr/>
        <a:lstStyle/>
        <a:p>
          <a:r>
            <a:rPr lang="en-US" sz="2400" b="1" i="0" noProof="0" dirty="0" smtClean="0"/>
            <a:t>Establishing</a:t>
          </a:r>
          <a:endParaRPr lang="en-US" sz="2400" b="1" i="0" noProof="0" dirty="0"/>
        </a:p>
      </dgm:t>
    </dgm:pt>
    <dgm:pt modelId="{BC34843A-5C42-4022-9B3A-4592F7C52DB4}" type="parTrans" cxnId="{B675D44A-51B2-4A8B-9DF4-1CD48C0C19F1}">
      <dgm:prSet/>
      <dgm:spPr/>
      <dgm:t>
        <a:bodyPr/>
        <a:lstStyle/>
        <a:p>
          <a:endParaRPr lang="pt-BR" sz="2400" b="1"/>
        </a:p>
      </dgm:t>
    </dgm:pt>
    <dgm:pt modelId="{2D031AA1-F30B-4D07-92CF-40B0E021E548}" type="sibTrans" cxnId="{B675D44A-51B2-4A8B-9DF4-1CD48C0C19F1}">
      <dgm:prSet/>
      <dgm:spPr/>
      <dgm:t>
        <a:bodyPr/>
        <a:lstStyle/>
        <a:p>
          <a:endParaRPr lang="pt-BR" sz="2400" b="1"/>
        </a:p>
      </dgm:t>
    </dgm:pt>
    <dgm:pt modelId="{D08DA87A-6FBF-4841-818C-4A36F8E5F3BC}">
      <dgm:prSet phldrT="[Texto]" custT="1"/>
      <dgm:spPr>
        <a:solidFill>
          <a:srgbClr val="00B050"/>
        </a:solidFill>
        <a:ln>
          <a:noFill/>
        </a:ln>
      </dgm:spPr>
      <dgm:t>
        <a:bodyPr lIns="0" rIns="0"/>
        <a:lstStyle/>
        <a:p>
          <a:r>
            <a:rPr lang="en-US" sz="2400" b="1" i="0" noProof="0" dirty="0" smtClean="0"/>
            <a:t>Developing</a:t>
          </a:r>
          <a:endParaRPr lang="en-US" sz="2400" b="1" i="0" noProof="0" dirty="0"/>
        </a:p>
      </dgm:t>
    </dgm:pt>
    <dgm:pt modelId="{88DCCED7-0FFC-4AA3-BA2D-BB905E062444}" type="parTrans" cxnId="{10EB18D6-E747-4FBD-9E21-C52EF5E48A5A}">
      <dgm:prSet/>
      <dgm:spPr/>
      <dgm:t>
        <a:bodyPr/>
        <a:lstStyle/>
        <a:p>
          <a:endParaRPr lang="pt-BR" sz="2400" b="1"/>
        </a:p>
      </dgm:t>
    </dgm:pt>
    <dgm:pt modelId="{E4BEE749-9007-4022-A547-08C4D7A09E61}" type="sibTrans" cxnId="{10EB18D6-E747-4FBD-9E21-C52EF5E48A5A}">
      <dgm:prSet/>
      <dgm:spPr/>
      <dgm:t>
        <a:bodyPr/>
        <a:lstStyle/>
        <a:p>
          <a:endParaRPr lang="pt-BR" sz="2400" b="1"/>
        </a:p>
      </dgm:t>
    </dgm:pt>
    <dgm:pt modelId="{6CB9844F-05F2-4AB8-B7C7-F1F83C7A91DE}">
      <dgm:prSet phldrT="[Texto]" custT="1"/>
      <dgm:spPr>
        <a:solidFill>
          <a:srgbClr val="007A6E"/>
        </a:solidFill>
        <a:ln>
          <a:noFill/>
        </a:ln>
      </dgm:spPr>
      <dgm:t>
        <a:bodyPr/>
        <a:lstStyle/>
        <a:p>
          <a:r>
            <a:rPr lang="en-US" sz="2400" b="1" i="0" noProof="0" dirty="0" smtClean="0"/>
            <a:t>Optimized</a:t>
          </a:r>
          <a:endParaRPr lang="en-US" sz="2400" b="1" i="0" noProof="0" dirty="0"/>
        </a:p>
      </dgm:t>
    </dgm:pt>
    <dgm:pt modelId="{3F04F137-4C7B-45E7-BEE7-02D17C2B5F63}" type="parTrans" cxnId="{6B29A90A-ADBB-4DC6-87B3-AD239C6216BB}">
      <dgm:prSet/>
      <dgm:spPr/>
      <dgm:t>
        <a:bodyPr/>
        <a:lstStyle/>
        <a:p>
          <a:endParaRPr lang="pt-BR" sz="2400" b="1"/>
        </a:p>
      </dgm:t>
    </dgm:pt>
    <dgm:pt modelId="{123AB6EF-7794-4260-A017-14396E8768EF}" type="sibTrans" cxnId="{6B29A90A-ADBB-4DC6-87B3-AD239C6216BB}">
      <dgm:prSet/>
      <dgm:spPr/>
      <dgm:t>
        <a:bodyPr/>
        <a:lstStyle/>
        <a:p>
          <a:endParaRPr lang="pt-BR" sz="2400" b="1"/>
        </a:p>
      </dgm:t>
    </dgm:pt>
    <dgm:pt modelId="{3A6FA3B8-FBE0-4EB5-B874-7479F4F9109C}">
      <dgm:prSet phldrT="[Texto]" custT="1"/>
      <dgm:spPr>
        <a:solidFill>
          <a:srgbClr val="C00000"/>
        </a:solidFill>
        <a:ln>
          <a:noFill/>
        </a:ln>
      </dgm:spPr>
      <dgm:t>
        <a:bodyPr/>
        <a:lstStyle/>
        <a:p>
          <a:r>
            <a:rPr lang="en-US" sz="2400" b="1" noProof="0" dirty="0" smtClean="0"/>
            <a:t>No implementation</a:t>
          </a:r>
          <a:endParaRPr lang="en-US" sz="2400" b="1" noProof="0" dirty="0"/>
        </a:p>
      </dgm:t>
    </dgm:pt>
    <dgm:pt modelId="{1A025447-FAED-4CE7-9255-62600474C207}" type="sibTrans" cxnId="{9D5573B5-6A57-43E9-BBA9-D046FB2E3730}">
      <dgm:prSet/>
      <dgm:spPr/>
      <dgm:t>
        <a:bodyPr/>
        <a:lstStyle/>
        <a:p>
          <a:endParaRPr lang="pt-BR" sz="2400" b="1"/>
        </a:p>
      </dgm:t>
    </dgm:pt>
    <dgm:pt modelId="{A2C27BD9-E2F2-4CA8-9E48-F8C00FFE9458}" type="parTrans" cxnId="{9D5573B5-6A57-43E9-BBA9-D046FB2E3730}">
      <dgm:prSet/>
      <dgm:spPr/>
      <dgm:t>
        <a:bodyPr/>
        <a:lstStyle/>
        <a:p>
          <a:endParaRPr lang="pt-BR" sz="2400" b="1"/>
        </a:p>
      </dgm:t>
    </dgm:pt>
    <dgm:pt modelId="{635C45FB-CBCB-4FE5-8390-491E838A3308}" type="pres">
      <dgm:prSet presAssocID="{0DBD676E-5B77-46A2-822C-6E707556EAC7}" presName="Name0" presStyleCnt="0">
        <dgm:presLayoutVars>
          <dgm:dir/>
          <dgm:animLvl val="lvl"/>
          <dgm:resizeHandles val="exact"/>
        </dgm:presLayoutVars>
      </dgm:prSet>
      <dgm:spPr/>
    </dgm:pt>
    <dgm:pt modelId="{5322DD0C-75C8-4CFB-A2CC-4C28B9D0A5EA}" type="pres">
      <dgm:prSet presAssocID="{3A6FA3B8-FBE0-4EB5-B874-7479F4F9109C}" presName="parTxOnly" presStyleLbl="node1" presStyleIdx="0" presStyleCnt="4">
        <dgm:presLayoutVars>
          <dgm:chMax val="0"/>
          <dgm:chPref val="0"/>
          <dgm:bulletEnabled val="1"/>
        </dgm:presLayoutVars>
      </dgm:prSet>
      <dgm:spPr/>
      <dgm:t>
        <a:bodyPr/>
        <a:lstStyle/>
        <a:p>
          <a:endParaRPr lang="pt-BR"/>
        </a:p>
      </dgm:t>
    </dgm:pt>
    <dgm:pt modelId="{C0743A4A-8452-4C6E-B625-79B9FFB802FB}" type="pres">
      <dgm:prSet presAssocID="{1A025447-FAED-4CE7-9255-62600474C207}" presName="parTxOnlySpace" presStyleCnt="0"/>
      <dgm:spPr/>
    </dgm:pt>
    <dgm:pt modelId="{0C23BDD5-069E-44B5-BF9F-B5E4E5035DBF}" type="pres">
      <dgm:prSet presAssocID="{08EA9D4B-2829-4FBE-A489-E57A505EFA7B}" presName="parTxOnly" presStyleLbl="node1" presStyleIdx="1" presStyleCnt="4">
        <dgm:presLayoutVars>
          <dgm:chMax val="0"/>
          <dgm:chPref val="0"/>
          <dgm:bulletEnabled val="1"/>
        </dgm:presLayoutVars>
      </dgm:prSet>
      <dgm:spPr/>
      <dgm:t>
        <a:bodyPr/>
        <a:lstStyle/>
        <a:p>
          <a:endParaRPr lang="pt-BR"/>
        </a:p>
      </dgm:t>
    </dgm:pt>
    <dgm:pt modelId="{8EE0B3DF-A89B-4AEA-BF34-EADB25FA9ACB}" type="pres">
      <dgm:prSet presAssocID="{2D031AA1-F30B-4D07-92CF-40B0E021E548}" presName="parTxOnlySpace" presStyleCnt="0"/>
      <dgm:spPr/>
    </dgm:pt>
    <dgm:pt modelId="{D15E6777-B15B-483E-B2FC-DBBAA6044825}" type="pres">
      <dgm:prSet presAssocID="{D08DA87A-6FBF-4841-818C-4A36F8E5F3BC}" presName="parTxOnly" presStyleLbl="node1" presStyleIdx="2" presStyleCnt="4">
        <dgm:presLayoutVars>
          <dgm:chMax val="0"/>
          <dgm:chPref val="0"/>
          <dgm:bulletEnabled val="1"/>
        </dgm:presLayoutVars>
      </dgm:prSet>
      <dgm:spPr/>
      <dgm:t>
        <a:bodyPr/>
        <a:lstStyle/>
        <a:p>
          <a:endParaRPr lang="pt-BR"/>
        </a:p>
      </dgm:t>
    </dgm:pt>
    <dgm:pt modelId="{977BABED-A746-45D6-9308-31FFE69E3196}" type="pres">
      <dgm:prSet presAssocID="{E4BEE749-9007-4022-A547-08C4D7A09E61}" presName="parTxOnlySpace" presStyleCnt="0"/>
      <dgm:spPr/>
    </dgm:pt>
    <dgm:pt modelId="{1858B1E3-F4A0-45BB-9484-FE3C90DCDE76}" type="pres">
      <dgm:prSet presAssocID="{6CB9844F-05F2-4AB8-B7C7-F1F83C7A91DE}" presName="parTxOnly" presStyleLbl="node1" presStyleIdx="3" presStyleCnt="4">
        <dgm:presLayoutVars>
          <dgm:chMax val="0"/>
          <dgm:chPref val="0"/>
          <dgm:bulletEnabled val="1"/>
        </dgm:presLayoutVars>
      </dgm:prSet>
      <dgm:spPr/>
      <dgm:t>
        <a:bodyPr/>
        <a:lstStyle/>
        <a:p>
          <a:endParaRPr lang="pt-BR"/>
        </a:p>
      </dgm:t>
    </dgm:pt>
  </dgm:ptLst>
  <dgm:cxnLst>
    <dgm:cxn modelId="{FE4AB74D-B552-1B4A-A896-EFD5F3927C50}" type="presOf" srcId="{08EA9D4B-2829-4FBE-A489-E57A505EFA7B}" destId="{0C23BDD5-069E-44B5-BF9F-B5E4E5035DBF}" srcOrd="0" destOrd="0" presId="urn:microsoft.com/office/officeart/2005/8/layout/chevron1"/>
    <dgm:cxn modelId="{6B29A90A-ADBB-4DC6-87B3-AD239C6216BB}" srcId="{0DBD676E-5B77-46A2-822C-6E707556EAC7}" destId="{6CB9844F-05F2-4AB8-B7C7-F1F83C7A91DE}" srcOrd="3" destOrd="0" parTransId="{3F04F137-4C7B-45E7-BEE7-02D17C2B5F63}" sibTransId="{123AB6EF-7794-4260-A017-14396E8768EF}"/>
    <dgm:cxn modelId="{B675D44A-51B2-4A8B-9DF4-1CD48C0C19F1}" srcId="{0DBD676E-5B77-46A2-822C-6E707556EAC7}" destId="{08EA9D4B-2829-4FBE-A489-E57A505EFA7B}" srcOrd="1" destOrd="0" parTransId="{BC34843A-5C42-4022-9B3A-4592F7C52DB4}" sibTransId="{2D031AA1-F30B-4D07-92CF-40B0E021E548}"/>
    <dgm:cxn modelId="{09EF40BD-275B-5F4A-BFFE-C742A48D20A2}" type="presOf" srcId="{3A6FA3B8-FBE0-4EB5-B874-7479F4F9109C}" destId="{5322DD0C-75C8-4CFB-A2CC-4C28B9D0A5EA}" srcOrd="0" destOrd="0" presId="urn:microsoft.com/office/officeart/2005/8/layout/chevron1"/>
    <dgm:cxn modelId="{3C65B941-0599-F14B-9996-E6506807EF5C}" type="presOf" srcId="{D08DA87A-6FBF-4841-818C-4A36F8E5F3BC}" destId="{D15E6777-B15B-483E-B2FC-DBBAA6044825}" srcOrd="0" destOrd="0" presId="urn:microsoft.com/office/officeart/2005/8/layout/chevron1"/>
    <dgm:cxn modelId="{5922132A-AE0C-3E4D-A39E-25B51D8489E0}" type="presOf" srcId="{6CB9844F-05F2-4AB8-B7C7-F1F83C7A91DE}" destId="{1858B1E3-F4A0-45BB-9484-FE3C90DCDE76}" srcOrd="0" destOrd="0" presId="urn:microsoft.com/office/officeart/2005/8/layout/chevron1"/>
    <dgm:cxn modelId="{10EB18D6-E747-4FBD-9E21-C52EF5E48A5A}" srcId="{0DBD676E-5B77-46A2-822C-6E707556EAC7}" destId="{D08DA87A-6FBF-4841-818C-4A36F8E5F3BC}" srcOrd="2" destOrd="0" parTransId="{88DCCED7-0FFC-4AA3-BA2D-BB905E062444}" sibTransId="{E4BEE749-9007-4022-A547-08C4D7A09E61}"/>
    <dgm:cxn modelId="{4F0B1908-82A8-904D-AAD4-E3DC4C50AB77}" type="presOf" srcId="{0DBD676E-5B77-46A2-822C-6E707556EAC7}" destId="{635C45FB-CBCB-4FE5-8390-491E838A3308}" srcOrd="0" destOrd="0" presId="urn:microsoft.com/office/officeart/2005/8/layout/chevron1"/>
    <dgm:cxn modelId="{9D5573B5-6A57-43E9-BBA9-D046FB2E3730}" srcId="{0DBD676E-5B77-46A2-822C-6E707556EAC7}" destId="{3A6FA3B8-FBE0-4EB5-B874-7479F4F9109C}" srcOrd="0" destOrd="0" parTransId="{A2C27BD9-E2F2-4CA8-9E48-F8C00FFE9458}" sibTransId="{1A025447-FAED-4CE7-9255-62600474C207}"/>
    <dgm:cxn modelId="{36142EC2-1607-544C-853C-3D4FEAE57FB3}" type="presParOf" srcId="{635C45FB-CBCB-4FE5-8390-491E838A3308}" destId="{5322DD0C-75C8-4CFB-A2CC-4C28B9D0A5EA}" srcOrd="0" destOrd="0" presId="urn:microsoft.com/office/officeart/2005/8/layout/chevron1"/>
    <dgm:cxn modelId="{65BEAB8E-3244-2642-97B6-09A4BA4341E6}" type="presParOf" srcId="{635C45FB-CBCB-4FE5-8390-491E838A3308}" destId="{C0743A4A-8452-4C6E-B625-79B9FFB802FB}" srcOrd="1" destOrd="0" presId="urn:microsoft.com/office/officeart/2005/8/layout/chevron1"/>
    <dgm:cxn modelId="{B8233EC6-A67A-E247-83B0-5AB38A2A04F2}" type="presParOf" srcId="{635C45FB-CBCB-4FE5-8390-491E838A3308}" destId="{0C23BDD5-069E-44B5-BF9F-B5E4E5035DBF}" srcOrd="2" destOrd="0" presId="urn:microsoft.com/office/officeart/2005/8/layout/chevron1"/>
    <dgm:cxn modelId="{C7CD42DE-2BC9-F64D-8F4B-906467744C2A}" type="presParOf" srcId="{635C45FB-CBCB-4FE5-8390-491E838A3308}" destId="{8EE0B3DF-A89B-4AEA-BF34-EADB25FA9ACB}" srcOrd="3" destOrd="0" presId="urn:microsoft.com/office/officeart/2005/8/layout/chevron1"/>
    <dgm:cxn modelId="{872784D1-88C2-E844-8A7B-9A21D793320A}" type="presParOf" srcId="{635C45FB-CBCB-4FE5-8390-491E838A3308}" destId="{D15E6777-B15B-483E-B2FC-DBBAA6044825}" srcOrd="4" destOrd="0" presId="urn:microsoft.com/office/officeart/2005/8/layout/chevron1"/>
    <dgm:cxn modelId="{D30FF81D-2DEE-0A43-BDA1-0F4EBF150073}" type="presParOf" srcId="{635C45FB-CBCB-4FE5-8390-491E838A3308}" destId="{977BABED-A746-45D6-9308-31FFE69E3196}" srcOrd="5" destOrd="0" presId="urn:microsoft.com/office/officeart/2005/8/layout/chevron1"/>
    <dgm:cxn modelId="{225FF795-773D-6A4F-B599-77EABFD34230}" type="presParOf" srcId="{635C45FB-CBCB-4FE5-8390-491E838A3308}" destId="{1858B1E3-F4A0-45BB-9484-FE3C90DCDE76}"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BD676E-5B77-46A2-822C-6E707556EAC7}" type="doc">
      <dgm:prSet loTypeId="urn:microsoft.com/office/officeart/2005/8/layout/chevron1" loCatId="process" qsTypeId="urn:microsoft.com/office/officeart/2005/8/quickstyle/simple1" qsCatId="simple" csTypeId="urn:microsoft.com/office/officeart/2005/8/colors/accent1_2" csCatId="accent1" phldr="1"/>
      <dgm:spPr/>
    </dgm:pt>
    <dgm:pt modelId="{3A6FA3B8-FBE0-4EB5-B874-7479F4F9109C}">
      <dgm:prSet phldrT="[Texto]" custT="1"/>
      <dgm:spPr>
        <a:noFill/>
        <a:ln>
          <a:noFill/>
        </a:ln>
      </dgm:spPr>
      <dgm:t>
        <a:bodyPr/>
        <a:lstStyle/>
        <a:p>
          <a:r>
            <a:rPr lang="pt-BR" sz="3600" b="1" dirty="0" smtClean="0">
              <a:solidFill>
                <a:schemeClr val="tx1"/>
              </a:solidFill>
            </a:rPr>
            <a:t>0</a:t>
          </a:r>
          <a:endParaRPr lang="pt-BR" sz="3600" b="1" dirty="0">
            <a:solidFill>
              <a:schemeClr val="tx1"/>
            </a:solidFill>
          </a:endParaRPr>
        </a:p>
      </dgm:t>
    </dgm:pt>
    <dgm:pt modelId="{A2C27BD9-E2F2-4CA8-9E48-F8C00FFE9458}" type="parTrans" cxnId="{9D5573B5-6A57-43E9-BBA9-D046FB2E3730}">
      <dgm:prSet/>
      <dgm:spPr/>
      <dgm:t>
        <a:bodyPr/>
        <a:lstStyle/>
        <a:p>
          <a:endParaRPr lang="pt-BR" sz="3200" b="1"/>
        </a:p>
      </dgm:t>
    </dgm:pt>
    <dgm:pt modelId="{1A025447-FAED-4CE7-9255-62600474C207}" type="sibTrans" cxnId="{9D5573B5-6A57-43E9-BBA9-D046FB2E3730}">
      <dgm:prSet/>
      <dgm:spPr/>
      <dgm:t>
        <a:bodyPr/>
        <a:lstStyle/>
        <a:p>
          <a:endParaRPr lang="pt-BR" sz="3200" b="1"/>
        </a:p>
      </dgm:t>
    </dgm:pt>
    <dgm:pt modelId="{08EA9D4B-2829-4FBE-A489-E57A505EFA7B}">
      <dgm:prSet phldrT="[Texto]" custT="1"/>
      <dgm:spPr>
        <a:noFill/>
        <a:ln>
          <a:noFill/>
        </a:ln>
      </dgm:spPr>
      <dgm:t>
        <a:bodyPr/>
        <a:lstStyle/>
        <a:p>
          <a:r>
            <a:rPr lang="pt-BR" sz="3600" b="1" dirty="0" smtClean="0">
              <a:solidFill>
                <a:schemeClr val="tx1"/>
              </a:solidFill>
            </a:rPr>
            <a:t>1</a:t>
          </a:r>
          <a:endParaRPr lang="pt-BR" sz="3600" b="1" dirty="0">
            <a:solidFill>
              <a:schemeClr val="tx1"/>
            </a:solidFill>
          </a:endParaRPr>
        </a:p>
      </dgm:t>
    </dgm:pt>
    <dgm:pt modelId="{BC34843A-5C42-4022-9B3A-4592F7C52DB4}" type="parTrans" cxnId="{B675D44A-51B2-4A8B-9DF4-1CD48C0C19F1}">
      <dgm:prSet/>
      <dgm:spPr/>
      <dgm:t>
        <a:bodyPr/>
        <a:lstStyle/>
        <a:p>
          <a:endParaRPr lang="pt-BR" sz="3200" b="1"/>
        </a:p>
      </dgm:t>
    </dgm:pt>
    <dgm:pt modelId="{2D031AA1-F30B-4D07-92CF-40B0E021E548}" type="sibTrans" cxnId="{B675D44A-51B2-4A8B-9DF4-1CD48C0C19F1}">
      <dgm:prSet/>
      <dgm:spPr/>
      <dgm:t>
        <a:bodyPr/>
        <a:lstStyle/>
        <a:p>
          <a:endParaRPr lang="pt-BR" sz="3200" b="1"/>
        </a:p>
      </dgm:t>
    </dgm:pt>
    <dgm:pt modelId="{D08DA87A-6FBF-4841-818C-4A36F8E5F3BC}">
      <dgm:prSet phldrT="[Texto]" custT="1"/>
      <dgm:spPr>
        <a:noFill/>
        <a:ln>
          <a:noFill/>
        </a:ln>
      </dgm:spPr>
      <dgm:t>
        <a:bodyPr/>
        <a:lstStyle/>
        <a:p>
          <a:r>
            <a:rPr lang="pt-BR" sz="3600" b="1" dirty="0" smtClean="0">
              <a:solidFill>
                <a:schemeClr val="tx1"/>
              </a:solidFill>
            </a:rPr>
            <a:t>2</a:t>
          </a:r>
          <a:endParaRPr lang="pt-BR" sz="3600" b="1" dirty="0">
            <a:solidFill>
              <a:schemeClr val="tx1"/>
            </a:solidFill>
          </a:endParaRPr>
        </a:p>
      </dgm:t>
    </dgm:pt>
    <dgm:pt modelId="{88DCCED7-0FFC-4AA3-BA2D-BB905E062444}" type="parTrans" cxnId="{10EB18D6-E747-4FBD-9E21-C52EF5E48A5A}">
      <dgm:prSet/>
      <dgm:spPr/>
      <dgm:t>
        <a:bodyPr/>
        <a:lstStyle/>
        <a:p>
          <a:endParaRPr lang="pt-BR" sz="3200" b="1"/>
        </a:p>
      </dgm:t>
    </dgm:pt>
    <dgm:pt modelId="{E4BEE749-9007-4022-A547-08C4D7A09E61}" type="sibTrans" cxnId="{10EB18D6-E747-4FBD-9E21-C52EF5E48A5A}">
      <dgm:prSet/>
      <dgm:spPr/>
      <dgm:t>
        <a:bodyPr/>
        <a:lstStyle/>
        <a:p>
          <a:endParaRPr lang="pt-BR" sz="3200" b="1"/>
        </a:p>
      </dgm:t>
    </dgm:pt>
    <dgm:pt modelId="{6CB9844F-05F2-4AB8-B7C7-F1F83C7A91DE}">
      <dgm:prSet phldrT="[Texto]" custT="1"/>
      <dgm:spPr>
        <a:noFill/>
        <a:ln>
          <a:noFill/>
        </a:ln>
      </dgm:spPr>
      <dgm:t>
        <a:bodyPr/>
        <a:lstStyle/>
        <a:p>
          <a:r>
            <a:rPr lang="pt-BR" sz="3600" b="1" dirty="0" smtClean="0">
              <a:solidFill>
                <a:schemeClr val="tx1"/>
              </a:solidFill>
            </a:rPr>
            <a:t>3</a:t>
          </a:r>
          <a:endParaRPr lang="pt-BR" sz="3600" b="1" dirty="0">
            <a:solidFill>
              <a:schemeClr val="tx1"/>
            </a:solidFill>
          </a:endParaRPr>
        </a:p>
      </dgm:t>
    </dgm:pt>
    <dgm:pt modelId="{3F04F137-4C7B-45E7-BEE7-02D17C2B5F63}" type="parTrans" cxnId="{6B29A90A-ADBB-4DC6-87B3-AD239C6216BB}">
      <dgm:prSet/>
      <dgm:spPr/>
      <dgm:t>
        <a:bodyPr/>
        <a:lstStyle/>
        <a:p>
          <a:endParaRPr lang="pt-BR" sz="3200" b="1"/>
        </a:p>
      </dgm:t>
    </dgm:pt>
    <dgm:pt modelId="{123AB6EF-7794-4260-A017-14396E8768EF}" type="sibTrans" cxnId="{6B29A90A-ADBB-4DC6-87B3-AD239C6216BB}">
      <dgm:prSet/>
      <dgm:spPr/>
      <dgm:t>
        <a:bodyPr/>
        <a:lstStyle/>
        <a:p>
          <a:endParaRPr lang="pt-BR" sz="3200" b="1"/>
        </a:p>
      </dgm:t>
    </dgm:pt>
    <dgm:pt modelId="{635C45FB-CBCB-4FE5-8390-491E838A3308}" type="pres">
      <dgm:prSet presAssocID="{0DBD676E-5B77-46A2-822C-6E707556EAC7}" presName="Name0" presStyleCnt="0">
        <dgm:presLayoutVars>
          <dgm:dir/>
          <dgm:animLvl val="lvl"/>
          <dgm:resizeHandles val="exact"/>
        </dgm:presLayoutVars>
      </dgm:prSet>
      <dgm:spPr/>
    </dgm:pt>
    <dgm:pt modelId="{5322DD0C-75C8-4CFB-A2CC-4C28B9D0A5EA}" type="pres">
      <dgm:prSet presAssocID="{3A6FA3B8-FBE0-4EB5-B874-7479F4F9109C}" presName="parTxOnly" presStyleLbl="node1" presStyleIdx="0" presStyleCnt="4">
        <dgm:presLayoutVars>
          <dgm:chMax val="0"/>
          <dgm:chPref val="0"/>
          <dgm:bulletEnabled val="1"/>
        </dgm:presLayoutVars>
      </dgm:prSet>
      <dgm:spPr/>
      <dgm:t>
        <a:bodyPr/>
        <a:lstStyle/>
        <a:p>
          <a:endParaRPr lang="pt-BR"/>
        </a:p>
      </dgm:t>
    </dgm:pt>
    <dgm:pt modelId="{C0743A4A-8452-4C6E-B625-79B9FFB802FB}" type="pres">
      <dgm:prSet presAssocID="{1A025447-FAED-4CE7-9255-62600474C207}" presName="parTxOnlySpace" presStyleCnt="0"/>
      <dgm:spPr/>
    </dgm:pt>
    <dgm:pt modelId="{0C23BDD5-069E-44B5-BF9F-B5E4E5035DBF}" type="pres">
      <dgm:prSet presAssocID="{08EA9D4B-2829-4FBE-A489-E57A505EFA7B}" presName="parTxOnly" presStyleLbl="node1" presStyleIdx="1" presStyleCnt="4">
        <dgm:presLayoutVars>
          <dgm:chMax val="0"/>
          <dgm:chPref val="0"/>
          <dgm:bulletEnabled val="1"/>
        </dgm:presLayoutVars>
      </dgm:prSet>
      <dgm:spPr/>
      <dgm:t>
        <a:bodyPr/>
        <a:lstStyle/>
        <a:p>
          <a:endParaRPr lang="pt-BR"/>
        </a:p>
      </dgm:t>
    </dgm:pt>
    <dgm:pt modelId="{8EE0B3DF-A89B-4AEA-BF34-EADB25FA9ACB}" type="pres">
      <dgm:prSet presAssocID="{2D031AA1-F30B-4D07-92CF-40B0E021E548}" presName="parTxOnlySpace" presStyleCnt="0"/>
      <dgm:spPr/>
    </dgm:pt>
    <dgm:pt modelId="{D15E6777-B15B-483E-B2FC-DBBAA6044825}" type="pres">
      <dgm:prSet presAssocID="{D08DA87A-6FBF-4841-818C-4A36F8E5F3BC}" presName="parTxOnly" presStyleLbl="node1" presStyleIdx="2" presStyleCnt="4">
        <dgm:presLayoutVars>
          <dgm:chMax val="0"/>
          <dgm:chPref val="0"/>
          <dgm:bulletEnabled val="1"/>
        </dgm:presLayoutVars>
      </dgm:prSet>
      <dgm:spPr/>
      <dgm:t>
        <a:bodyPr/>
        <a:lstStyle/>
        <a:p>
          <a:endParaRPr lang="pt-BR"/>
        </a:p>
      </dgm:t>
    </dgm:pt>
    <dgm:pt modelId="{977BABED-A746-45D6-9308-31FFE69E3196}" type="pres">
      <dgm:prSet presAssocID="{E4BEE749-9007-4022-A547-08C4D7A09E61}" presName="parTxOnlySpace" presStyleCnt="0"/>
      <dgm:spPr/>
    </dgm:pt>
    <dgm:pt modelId="{1858B1E3-F4A0-45BB-9484-FE3C90DCDE76}" type="pres">
      <dgm:prSet presAssocID="{6CB9844F-05F2-4AB8-B7C7-F1F83C7A91DE}" presName="parTxOnly" presStyleLbl="node1" presStyleIdx="3" presStyleCnt="4">
        <dgm:presLayoutVars>
          <dgm:chMax val="0"/>
          <dgm:chPref val="0"/>
          <dgm:bulletEnabled val="1"/>
        </dgm:presLayoutVars>
      </dgm:prSet>
      <dgm:spPr/>
      <dgm:t>
        <a:bodyPr/>
        <a:lstStyle/>
        <a:p>
          <a:endParaRPr lang="pt-BR"/>
        </a:p>
      </dgm:t>
    </dgm:pt>
  </dgm:ptLst>
  <dgm:cxnLst>
    <dgm:cxn modelId="{F90D6549-D53E-FA49-9000-F145464757F9}" type="presOf" srcId="{6CB9844F-05F2-4AB8-B7C7-F1F83C7A91DE}" destId="{1858B1E3-F4A0-45BB-9484-FE3C90DCDE76}" srcOrd="0" destOrd="0" presId="urn:microsoft.com/office/officeart/2005/8/layout/chevron1"/>
    <dgm:cxn modelId="{1DF85246-3D39-9947-8720-054AB2FB91F3}" type="presOf" srcId="{D08DA87A-6FBF-4841-818C-4A36F8E5F3BC}" destId="{D15E6777-B15B-483E-B2FC-DBBAA6044825}" srcOrd="0" destOrd="0" presId="urn:microsoft.com/office/officeart/2005/8/layout/chevron1"/>
    <dgm:cxn modelId="{2A624758-E258-404D-A6B1-AC4071B904FD}" type="presOf" srcId="{08EA9D4B-2829-4FBE-A489-E57A505EFA7B}" destId="{0C23BDD5-069E-44B5-BF9F-B5E4E5035DBF}" srcOrd="0" destOrd="0" presId="urn:microsoft.com/office/officeart/2005/8/layout/chevron1"/>
    <dgm:cxn modelId="{F67A2DED-D085-4F4E-BD34-337635E3169A}" type="presOf" srcId="{0DBD676E-5B77-46A2-822C-6E707556EAC7}" destId="{635C45FB-CBCB-4FE5-8390-491E838A3308}" srcOrd="0" destOrd="0" presId="urn:microsoft.com/office/officeart/2005/8/layout/chevron1"/>
    <dgm:cxn modelId="{6B29A90A-ADBB-4DC6-87B3-AD239C6216BB}" srcId="{0DBD676E-5B77-46A2-822C-6E707556EAC7}" destId="{6CB9844F-05F2-4AB8-B7C7-F1F83C7A91DE}" srcOrd="3" destOrd="0" parTransId="{3F04F137-4C7B-45E7-BEE7-02D17C2B5F63}" sibTransId="{123AB6EF-7794-4260-A017-14396E8768EF}"/>
    <dgm:cxn modelId="{B675D44A-51B2-4A8B-9DF4-1CD48C0C19F1}" srcId="{0DBD676E-5B77-46A2-822C-6E707556EAC7}" destId="{08EA9D4B-2829-4FBE-A489-E57A505EFA7B}" srcOrd="1" destOrd="0" parTransId="{BC34843A-5C42-4022-9B3A-4592F7C52DB4}" sibTransId="{2D031AA1-F30B-4D07-92CF-40B0E021E548}"/>
    <dgm:cxn modelId="{9CC8FD7A-8A0B-8C4F-AB25-291E909BFF19}" type="presOf" srcId="{3A6FA3B8-FBE0-4EB5-B874-7479F4F9109C}" destId="{5322DD0C-75C8-4CFB-A2CC-4C28B9D0A5EA}" srcOrd="0" destOrd="0" presId="urn:microsoft.com/office/officeart/2005/8/layout/chevron1"/>
    <dgm:cxn modelId="{10EB18D6-E747-4FBD-9E21-C52EF5E48A5A}" srcId="{0DBD676E-5B77-46A2-822C-6E707556EAC7}" destId="{D08DA87A-6FBF-4841-818C-4A36F8E5F3BC}" srcOrd="2" destOrd="0" parTransId="{88DCCED7-0FFC-4AA3-BA2D-BB905E062444}" sibTransId="{E4BEE749-9007-4022-A547-08C4D7A09E61}"/>
    <dgm:cxn modelId="{9D5573B5-6A57-43E9-BBA9-D046FB2E3730}" srcId="{0DBD676E-5B77-46A2-822C-6E707556EAC7}" destId="{3A6FA3B8-FBE0-4EB5-B874-7479F4F9109C}" srcOrd="0" destOrd="0" parTransId="{A2C27BD9-E2F2-4CA8-9E48-F8C00FFE9458}" sibTransId="{1A025447-FAED-4CE7-9255-62600474C207}"/>
    <dgm:cxn modelId="{5BE8263C-C0AA-4249-BA50-93AEF3633359}" type="presParOf" srcId="{635C45FB-CBCB-4FE5-8390-491E838A3308}" destId="{5322DD0C-75C8-4CFB-A2CC-4C28B9D0A5EA}" srcOrd="0" destOrd="0" presId="urn:microsoft.com/office/officeart/2005/8/layout/chevron1"/>
    <dgm:cxn modelId="{D6516182-B93F-DF4D-87BF-C8DD80B0575F}" type="presParOf" srcId="{635C45FB-CBCB-4FE5-8390-491E838A3308}" destId="{C0743A4A-8452-4C6E-B625-79B9FFB802FB}" srcOrd="1" destOrd="0" presId="urn:microsoft.com/office/officeart/2005/8/layout/chevron1"/>
    <dgm:cxn modelId="{002FD8BE-8193-F448-B8C1-42C21E597F74}" type="presParOf" srcId="{635C45FB-CBCB-4FE5-8390-491E838A3308}" destId="{0C23BDD5-069E-44B5-BF9F-B5E4E5035DBF}" srcOrd="2" destOrd="0" presId="urn:microsoft.com/office/officeart/2005/8/layout/chevron1"/>
    <dgm:cxn modelId="{03A40EBA-45A1-3143-B8C5-99DB85E0634B}" type="presParOf" srcId="{635C45FB-CBCB-4FE5-8390-491E838A3308}" destId="{8EE0B3DF-A89B-4AEA-BF34-EADB25FA9ACB}" srcOrd="3" destOrd="0" presId="urn:microsoft.com/office/officeart/2005/8/layout/chevron1"/>
    <dgm:cxn modelId="{6FD3B1E0-B164-2E4B-A9DC-DCCA28AF25D4}" type="presParOf" srcId="{635C45FB-CBCB-4FE5-8390-491E838A3308}" destId="{D15E6777-B15B-483E-B2FC-DBBAA6044825}" srcOrd="4" destOrd="0" presId="urn:microsoft.com/office/officeart/2005/8/layout/chevron1"/>
    <dgm:cxn modelId="{80123BD9-00E9-7E4E-84B3-053F5A4B4DF7}" type="presParOf" srcId="{635C45FB-CBCB-4FE5-8390-491E838A3308}" destId="{977BABED-A746-45D6-9308-31FFE69E3196}" srcOrd="5" destOrd="0" presId="urn:microsoft.com/office/officeart/2005/8/layout/chevron1"/>
    <dgm:cxn modelId="{1844A669-F154-6145-A731-C197E2FCEF2D}" type="presParOf" srcId="{635C45FB-CBCB-4FE5-8390-491E838A3308}" destId="{1858B1E3-F4A0-45BB-9484-FE3C90DCDE76}"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885CEC-EA24-5543-A561-0FC24EF30C54}" type="doc">
      <dgm:prSet loTypeId="urn:microsoft.com/office/officeart/2005/8/layout/target3" loCatId="" qsTypeId="urn:microsoft.com/office/officeart/2005/8/quickstyle/simple4" qsCatId="simple" csTypeId="urn:microsoft.com/office/officeart/2005/8/colors/accent1_2" csCatId="accent1" phldr="1"/>
      <dgm:spPr/>
      <dgm:t>
        <a:bodyPr/>
        <a:lstStyle/>
        <a:p>
          <a:endParaRPr lang="en-US"/>
        </a:p>
      </dgm:t>
    </dgm:pt>
    <dgm:pt modelId="{4DCDD4C9-DDBA-F441-ACA7-95AF140363ED}">
      <dgm:prSet phldrT="[Text]"/>
      <dgm:spPr/>
      <dgm:t>
        <a:bodyPr/>
        <a:lstStyle/>
        <a:p>
          <a:r>
            <a:rPr lang="en-US" dirty="0" smtClean="0"/>
            <a:t>Background</a:t>
          </a:r>
          <a:endParaRPr lang="en-US" dirty="0"/>
        </a:p>
      </dgm:t>
    </dgm:pt>
    <dgm:pt modelId="{47CE263D-755C-084D-A9B2-9BB6AB8DC3D1}" type="parTrans" cxnId="{BE05F3C6-2430-2847-9071-024814D7E860}">
      <dgm:prSet/>
      <dgm:spPr/>
      <dgm:t>
        <a:bodyPr/>
        <a:lstStyle/>
        <a:p>
          <a:endParaRPr lang="en-US"/>
        </a:p>
      </dgm:t>
    </dgm:pt>
    <dgm:pt modelId="{47D6E4E7-9630-1346-992C-D684205A43AF}" type="sibTrans" cxnId="{BE05F3C6-2430-2847-9071-024814D7E860}">
      <dgm:prSet/>
      <dgm:spPr/>
      <dgm:t>
        <a:bodyPr/>
        <a:lstStyle/>
        <a:p>
          <a:endParaRPr lang="en-US"/>
        </a:p>
      </dgm:t>
    </dgm:pt>
    <dgm:pt modelId="{B34D5FDB-8D47-1E4C-A998-8813610BE6F4}">
      <dgm:prSet phldrT="[Text]"/>
      <dgm:spPr/>
      <dgm:t>
        <a:bodyPr/>
        <a:lstStyle/>
        <a:p>
          <a:r>
            <a:rPr lang="en-US" dirty="0" smtClean="0"/>
            <a:t>3 Dimension</a:t>
          </a:r>
          <a:endParaRPr lang="en-US" dirty="0"/>
        </a:p>
      </dgm:t>
    </dgm:pt>
    <dgm:pt modelId="{F42DCEF7-C1A7-544D-BBD1-7243D61C2A25}" type="parTrans" cxnId="{707F8EC3-BCA1-5147-818B-9DCEFBD6B64B}">
      <dgm:prSet/>
      <dgm:spPr/>
      <dgm:t>
        <a:bodyPr/>
        <a:lstStyle/>
        <a:p>
          <a:endParaRPr lang="en-US"/>
        </a:p>
      </dgm:t>
    </dgm:pt>
    <dgm:pt modelId="{D6EB9EA2-2A38-C143-958F-73E28D7FF670}" type="sibTrans" cxnId="{707F8EC3-BCA1-5147-818B-9DCEFBD6B64B}">
      <dgm:prSet/>
      <dgm:spPr/>
      <dgm:t>
        <a:bodyPr/>
        <a:lstStyle/>
        <a:p>
          <a:endParaRPr lang="en-US"/>
        </a:p>
      </dgm:t>
    </dgm:pt>
    <dgm:pt modelId="{98419946-EA4B-F547-85E4-845493FA835B}">
      <dgm:prSet phldrT="[Text]"/>
      <dgm:spPr/>
      <dgm:t>
        <a:bodyPr/>
        <a:lstStyle/>
        <a:p>
          <a:r>
            <a:rPr lang="en-US" dirty="0" smtClean="0"/>
            <a:t>SAIs Role</a:t>
          </a:r>
          <a:endParaRPr lang="en-US" dirty="0"/>
        </a:p>
      </dgm:t>
    </dgm:pt>
    <dgm:pt modelId="{571AF443-0F83-584F-BD84-C76A3B2D8F71}" type="parTrans" cxnId="{0462031A-8A38-C64A-997A-D673B3D3AA3E}">
      <dgm:prSet/>
      <dgm:spPr/>
      <dgm:t>
        <a:bodyPr/>
        <a:lstStyle/>
        <a:p>
          <a:endParaRPr lang="en-US"/>
        </a:p>
      </dgm:t>
    </dgm:pt>
    <dgm:pt modelId="{C2F7695E-6BFE-6E46-AEB2-FD1CB16DF0B7}" type="sibTrans" cxnId="{0462031A-8A38-C64A-997A-D673B3D3AA3E}">
      <dgm:prSet/>
      <dgm:spPr/>
      <dgm:t>
        <a:bodyPr/>
        <a:lstStyle/>
        <a:p>
          <a:endParaRPr lang="en-US"/>
        </a:p>
      </dgm:t>
    </dgm:pt>
    <dgm:pt modelId="{3695803C-3D3D-1847-BEAD-7AA6DA3C7481}">
      <dgm:prSet phldrT="[Text]"/>
      <dgm:spPr/>
      <dgm:t>
        <a:bodyPr/>
        <a:lstStyle/>
        <a:p>
          <a:r>
            <a:rPr lang="en-US" dirty="0" smtClean="0"/>
            <a:t>Steps</a:t>
          </a:r>
          <a:endParaRPr lang="en-US" dirty="0"/>
        </a:p>
      </dgm:t>
    </dgm:pt>
    <dgm:pt modelId="{A31D769A-1393-6444-A807-743A8C9FF9AC}" type="parTrans" cxnId="{078D22B5-5BFD-8740-B6D6-73CCC4D5A93C}">
      <dgm:prSet/>
      <dgm:spPr/>
      <dgm:t>
        <a:bodyPr/>
        <a:lstStyle/>
        <a:p>
          <a:endParaRPr lang="en-US"/>
        </a:p>
      </dgm:t>
    </dgm:pt>
    <dgm:pt modelId="{4814A7A8-EC0C-624F-A3CB-1DAE73D5C31B}" type="sibTrans" cxnId="{078D22B5-5BFD-8740-B6D6-73CCC4D5A93C}">
      <dgm:prSet/>
      <dgm:spPr/>
      <dgm:t>
        <a:bodyPr/>
        <a:lstStyle/>
        <a:p>
          <a:endParaRPr lang="en-US"/>
        </a:p>
      </dgm:t>
    </dgm:pt>
    <dgm:pt modelId="{1DD4DC18-4A27-8842-945D-7B5B85337677}">
      <dgm:prSet phldrT="[Text]"/>
      <dgm:spPr/>
      <dgm:t>
        <a:bodyPr/>
        <a:lstStyle/>
        <a:p>
          <a:r>
            <a:rPr lang="en-US" dirty="0" smtClean="0"/>
            <a:t>Audit Impact</a:t>
          </a:r>
          <a:endParaRPr lang="en-US" dirty="0"/>
        </a:p>
      </dgm:t>
    </dgm:pt>
    <dgm:pt modelId="{2BF98C8D-F2B4-864A-8358-BD96A175FCDD}" type="parTrans" cxnId="{59856444-D133-FF4F-B89C-483FF81F4680}">
      <dgm:prSet/>
      <dgm:spPr/>
      <dgm:t>
        <a:bodyPr/>
        <a:lstStyle/>
        <a:p>
          <a:endParaRPr lang="en-US"/>
        </a:p>
      </dgm:t>
    </dgm:pt>
    <dgm:pt modelId="{7974F18B-6AD6-2445-96C1-75ADA9862C4B}" type="sibTrans" cxnId="{59856444-D133-FF4F-B89C-483FF81F4680}">
      <dgm:prSet/>
      <dgm:spPr/>
      <dgm:t>
        <a:bodyPr/>
        <a:lstStyle/>
        <a:p>
          <a:endParaRPr lang="en-US"/>
        </a:p>
      </dgm:t>
    </dgm:pt>
    <dgm:pt modelId="{36B9972C-2232-AB46-9A56-E95F7F87052E}">
      <dgm:prSet phldrT="[Text]"/>
      <dgm:spPr/>
      <dgm:t>
        <a:bodyPr/>
        <a:lstStyle/>
        <a:p>
          <a:r>
            <a:rPr lang="en-US" dirty="0" smtClean="0"/>
            <a:t>Government Response</a:t>
          </a:r>
          <a:endParaRPr lang="en-US" dirty="0"/>
        </a:p>
      </dgm:t>
    </dgm:pt>
    <dgm:pt modelId="{D062CAEB-AC4B-8844-990F-37265A83938E}" type="parTrans" cxnId="{6316CB00-1DB4-8144-A0AC-A1F62F0DC62D}">
      <dgm:prSet/>
      <dgm:spPr/>
      <dgm:t>
        <a:bodyPr/>
        <a:lstStyle/>
        <a:p>
          <a:endParaRPr lang="en-US"/>
        </a:p>
      </dgm:t>
    </dgm:pt>
    <dgm:pt modelId="{7C531EEB-8BA7-0B41-A5E3-4037BFF3B6AB}" type="sibTrans" cxnId="{6316CB00-1DB4-8144-A0AC-A1F62F0DC62D}">
      <dgm:prSet/>
      <dgm:spPr/>
      <dgm:t>
        <a:bodyPr/>
        <a:lstStyle/>
        <a:p>
          <a:endParaRPr lang="en-US"/>
        </a:p>
      </dgm:t>
    </dgm:pt>
    <dgm:pt modelId="{F1641292-B606-E940-B050-6465D671F728}">
      <dgm:prSet phldrT="[Text]"/>
      <dgm:spPr/>
      <dgm:t>
        <a:bodyPr/>
        <a:lstStyle/>
        <a:p>
          <a:pPr algn="ctr"/>
          <a:r>
            <a:rPr lang="en-US" dirty="0" smtClean="0"/>
            <a:t>   Case Studies</a:t>
          </a:r>
          <a:endParaRPr lang="en-US" dirty="0"/>
        </a:p>
      </dgm:t>
    </dgm:pt>
    <dgm:pt modelId="{E3AB89D8-C127-F24C-BA6C-A64F1EEBDE8E}" type="parTrans" cxnId="{DDE3A983-92E4-9D44-86A9-52B3ADEB09CC}">
      <dgm:prSet/>
      <dgm:spPr/>
      <dgm:t>
        <a:bodyPr/>
        <a:lstStyle/>
        <a:p>
          <a:endParaRPr lang="en-US"/>
        </a:p>
      </dgm:t>
    </dgm:pt>
    <dgm:pt modelId="{16CB19C6-DC31-2F43-BCFD-F17A6BE7AD75}" type="sibTrans" cxnId="{DDE3A983-92E4-9D44-86A9-52B3ADEB09CC}">
      <dgm:prSet/>
      <dgm:spPr/>
      <dgm:t>
        <a:bodyPr/>
        <a:lstStyle/>
        <a:p>
          <a:endParaRPr lang="en-US"/>
        </a:p>
      </dgm:t>
    </dgm:pt>
    <dgm:pt modelId="{E3947BD4-693F-4B4B-B84F-E31E82737128}">
      <dgm:prSet phldrT="[Text]"/>
      <dgm:spPr/>
      <dgm:t>
        <a:bodyPr/>
        <a:lstStyle/>
        <a:p>
          <a:r>
            <a:rPr lang="en-US" dirty="0" err="1" smtClean="0"/>
            <a:t>Crosscuting</a:t>
          </a:r>
          <a:r>
            <a:rPr lang="en-US" dirty="0" smtClean="0"/>
            <a:t> Issues</a:t>
          </a:r>
          <a:endParaRPr lang="en-US" dirty="0"/>
        </a:p>
      </dgm:t>
    </dgm:pt>
    <dgm:pt modelId="{4D614A1B-7975-CC44-A45B-4EBEF48EC6C4}" type="parTrans" cxnId="{F8755C71-C0C4-F645-82B8-22FCCDB70DB4}">
      <dgm:prSet/>
      <dgm:spPr/>
      <dgm:t>
        <a:bodyPr/>
        <a:lstStyle/>
        <a:p>
          <a:endParaRPr lang="en-US"/>
        </a:p>
      </dgm:t>
    </dgm:pt>
    <dgm:pt modelId="{F097A1F5-69CE-134C-ABF2-40603FA475A1}" type="sibTrans" cxnId="{F8755C71-C0C4-F645-82B8-22FCCDB70DB4}">
      <dgm:prSet/>
      <dgm:spPr/>
      <dgm:t>
        <a:bodyPr/>
        <a:lstStyle/>
        <a:p>
          <a:endParaRPr lang="en-US"/>
        </a:p>
      </dgm:t>
    </dgm:pt>
    <dgm:pt modelId="{F2C5D8EE-5C86-8A4A-935E-75E4B82ABCA4}">
      <dgm:prSet phldrT="[Text]"/>
      <dgm:spPr/>
      <dgm:t>
        <a:bodyPr/>
        <a:lstStyle/>
        <a:p>
          <a:r>
            <a:rPr lang="en-US" dirty="0" smtClean="0"/>
            <a:t>Audit Scope and Criteria</a:t>
          </a:r>
          <a:endParaRPr lang="en-US" dirty="0"/>
        </a:p>
      </dgm:t>
    </dgm:pt>
    <dgm:pt modelId="{0857445C-CE53-DA41-AB0C-B20E5C2974CE}" type="parTrans" cxnId="{D52DFB79-0798-0547-AA6B-43DB4B152B4C}">
      <dgm:prSet/>
      <dgm:spPr/>
      <dgm:t>
        <a:bodyPr/>
        <a:lstStyle/>
        <a:p>
          <a:endParaRPr lang="en-US"/>
        </a:p>
      </dgm:t>
    </dgm:pt>
    <dgm:pt modelId="{04D814CB-51CF-2349-996E-5E11FA1B7AB6}" type="sibTrans" cxnId="{D52DFB79-0798-0547-AA6B-43DB4B152B4C}">
      <dgm:prSet/>
      <dgm:spPr/>
      <dgm:t>
        <a:bodyPr/>
        <a:lstStyle/>
        <a:p>
          <a:endParaRPr lang="en-US"/>
        </a:p>
      </dgm:t>
    </dgm:pt>
    <dgm:pt modelId="{8A120A2C-F143-2C43-A0DF-D3973324EC8E}">
      <dgm:prSet phldrT="[Text]"/>
      <dgm:spPr/>
      <dgm:t>
        <a:bodyPr/>
        <a:lstStyle/>
        <a:p>
          <a:r>
            <a:rPr lang="en-US" dirty="0" smtClean="0"/>
            <a:t>Tools and Methods</a:t>
          </a:r>
          <a:endParaRPr lang="en-US" dirty="0"/>
        </a:p>
      </dgm:t>
    </dgm:pt>
    <dgm:pt modelId="{456512A4-2428-DF4C-8C81-4766ACB1C894}" type="parTrans" cxnId="{08BF9F11-AD41-8349-9517-CA909DFF9C94}">
      <dgm:prSet/>
      <dgm:spPr/>
      <dgm:t>
        <a:bodyPr/>
        <a:lstStyle/>
        <a:p>
          <a:endParaRPr lang="en-US"/>
        </a:p>
      </dgm:t>
    </dgm:pt>
    <dgm:pt modelId="{92708E65-4729-1947-BE81-87266C7D9812}" type="sibTrans" cxnId="{08BF9F11-AD41-8349-9517-CA909DFF9C94}">
      <dgm:prSet/>
      <dgm:spPr/>
      <dgm:t>
        <a:bodyPr/>
        <a:lstStyle/>
        <a:p>
          <a:endParaRPr lang="en-US"/>
        </a:p>
      </dgm:t>
    </dgm:pt>
    <dgm:pt modelId="{66802C31-EB0A-2A43-A126-D86F1FF550C3}" type="pres">
      <dgm:prSet presAssocID="{D1885CEC-EA24-5543-A561-0FC24EF30C54}" presName="Name0" presStyleCnt="0">
        <dgm:presLayoutVars>
          <dgm:chMax val="7"/>
          <dgm:dir/>
          <dgm:animLvl val="lvl"/>
          <dgm:resizeHandles val="exact"/>
        </dgm:presLayoutVars>
      </dgm:prSet>
      <dgm:spPr/>
      <dgm:t>
        <a:bodyPr/>
        <a:lstStyle/>
        <a:p>
          <a:endParaRPr lang="en-US"/>
        </a:p>
      </dgm:t>
    </dgm:pt>
    <dgm:pt modelId="{B291D26B-1749-A14F-832A-EB7688113A92}" type="pres">
      <dgm:prSet presAssocID="{4DCDD4C9-DDBA-F441-ACA7-95AF140363ED}" presName="circle1" presStyleLbl="node1" presStyleIdx="0" presStyleCnt="3"/>
      <dgm:spPr/>
    </dgm:pt>
    <dgm:pt modelId="{A8E042A8-E3A1-1C4F-8E35-8526F3B9BD5F}" type="pres">
      <dgm:prSet presAssocID="{4DCDD4C9-DDBA-F441-ACA7-95AF140363ED}" presName="space" presStyleCnt="0"/>
      <dgm:spPr/>
    </dgm:pt>
    <dgm:pt modelId="{16059936-E217-DB4A-B7F5-554868625F78}" type="pres">
      <dgm:prSet presAssocID="{4DCDD4C9-DDBA-F441-ACA7-95AF140363ED}" presName="rect1" presStyleLbl="alignAcc1" presStyleIdx="0" presStyleCnt="3"/>
      <dgm:spPr/>
      <dgm:t>
        <a:bodyPr/>
        <a:lstStyle/>
        <a:p>
          <a:endParaRPr lang="en-US"/>
        </a:p>
      </dgm:t>
    </dgm:pt>
    <dgm:pt modelId="{47F3643D-ABE9-6848-83B7-E687CD719F17}" type="pres">
      <dgm:prSet presAssocID="{3695803C-3D3D-1847-BEAD-7AA6DA3C7481}" presName="vertSpace2" presStyleLbl="node1" presStyleIdx="0" presStyleCnt="3"/>
      <dgm:spPr/>
    </dgm:pt>
    <dgm:pt modelId="{B2DE58A2-4D76-3142-AD6A-01E1B82066B4}" type="pres">
      <dgm:prSet presAssocID="{3695803C-3D3D-1847-BEAD-7AA6DA3C7481}" presName="circle2" presStyleLbl="node1" presStyleIdx="1" presStyleCnt="3"/>
      <dgm:spPr/>
    </dgm:pt>
    <dgm:pt modelId="{84DC28B0-93D6-F040-949E-87B6578EFB10}" type="pres">
      <dgm:prSet presAssocID="{3695803C-3D3D-1847-BEAD-7AA6DA3C7481}" presName="rect2" presStyleLbl="alignAcc1" presStyleIdx="1" presStyleCnt="3" custScaleY="106752" custLinFactNeighborX="0" custLinFactNeighborY="11899"/>
      <dgm:spPr/>
      <dgm:t>
        <a:bodyPr/>
        <a:lstStyle/>
        <a:p>
          <a:endParaRPr lang="en-US"/>
        </a:p>
      </dgm:t>
    </dgm:pt>
    <dgm:pt modelId="{7E170216-1CBB-2E45-8547-795198C9F0EB}" type="pres">
      <dgm:prSet presAssocID="{F1641292-B606-E940-B050-6465D671F728}" presName="vertSpace3" presStyleLbl="node1" presStyleIdx="1" presStyleCnt="3"/>
      <dgm:spPr/>
    </dgm:pt>
    <dgm:pt modelId="{E77AC331-076E-664C-B5EA-34F03AD327BB}" type="pres">
      <dgm:prSet presAssocID="{F1641292-B606-E940-B050-6465D671F728}" presName="circle3" presStyleLbl="node1" presStyleIdx="2" presStyleCnt="3"/>
      <dgm:spPr/>
    </dgm:pt>
    <dgm:pt modelId="{E4B8CAB8-786B-D649-990C-FE2E6E0CB556}" type="pres">
      <dgm:prSet presAssocID="{F1641292-B606-E940-B050-6465D671F728}" presName="rect3" presStyleLbl="alignAcc1" presStyleIdx="2" presStyleCnt="3" custScaleY="76019" custLinFactNeighborX="0" custLinFactNeighborY="27624"/>
      <dgm:spPr/>
      <dgm:t>
        <a:bodyPr/>
        <a:lstStyle/>
        <a:p>
          <a:endParaRPr lang="en-US"/>
        </a:p>
      </dgm:t>
    </dgm:pt>
    <dgm:pt modelId="{DDF7552A-0EBF-D441-9B32-9DCA46E8C430}" type="pres">
      <dgm:prSet presAssocID="{4DCDD4C9-DDBA-F441-ACA7-95AF140363ED}" presName="rect1ParTx" presStyleLbl="alignAcc1" presStyleIdx="2" presStyleCnt="3">
        <dgm:presLayoutVars>
          <dgm:chMax val="1"/>
          <dgm:bulletEnabled val="1"/>
        </dgm:presLayoutVars>
      </dgm:prSet>
      <dgm:spPr/>
      <dgm:t>
        <a:bodyPr/>
        <a:lstStyle/>
        <a:p>
          <a:endParaRPr lang="en-US"/>
        </a:p>
      </dgm:t>
    </dgm:pt>
    <dgm:pt modelId="{2CCDA435-3825-B94E-A1A9-1ABBA6089E2C}" type="pres">
      <dgm:prSet presAssocID="{4DCDD4C9-DDBA-F441-ACA7-95AF140363ED}" presName="rect1ChTx" presStyleLbl="alignAcc1" presStyleIdx="2" presStyleCnt="3">
        <dgm:presLayoutVars>
          <dgm:bulletEnabled val="1"/>
        </dgm:presLayoutVars>
      </dgm:prSet>
      <dgm:spPr/>
      <dgm:t>
        <a:bodyPr/>
        <a:lstStyle/>
        <a:p>
          <a:endParaRPr lang="en-US"/>
        </a:p>
      </dgm:t>
    </dgm:pt>
    <dgm:pt modelId="{E8746060-32CD-BD45-AF55-0C7090C3458E}" type="pres">
      <dgm:prSet presAssocID="{3695803C-3D3D-1847-BEAD-7AA6DA3C7481}" presName="rect2ParTx" presStyleLbl="alignAcc1" presStyleIdx="2" presStyleCnt="3">
        <dgm:presLayoutVars>
          <dgm:chMax val="1"/>
          <dgm:bulletEnabled val="1"/>
        </dgm:presLayoutVars>
      </dgm:prSet>
      <dgm:spPr/>
      <dgm:t>
        <a:bodyPr/>
        <a:lstStyle/>
        <a:p>
          <a:endParaRPr lang="en-US"/>
        </a:p>
      </dgm:t>
    </dgm:pt>
    <dgm:pt modelId="{170330B2-0EA7-5E4F-B053-807A0AD32C21}" type="pres">
      <dgm:prSet presAssocID="{3695803C-3D3D-1847-BEAD-7AA6DA3C7481}" presName="rect2ChTx" presStyleLbl="alignAcc1" presStyleIdx="2" presStyleCnt="3" custScaleY="141993" custLinFactNeighborX="-5948" custLinFactNeighborY="20257">
        <dgm:presLayoutVars>
          <dgm:bulletEnabled val="1"/>
        </dgm:presLayoutVars>
      </dgm:prSet>
      <dgm:spPr/>
      <dgm:t>
        <a:bodyPr/>
        <a:lstStyle/>
        <a:p>
          <a:endParaRPr lang="en-US"/>
        </a:p>
      </dgm:t>
    </dgm:pt>
    <dgm:pt modelId="{8136CB42-17E1-8E43-A229-5F822BD54D69}" type="pres">
      <dgm:prSet presAssocID="{F1641292-B606-E940-B050-6465D671F728}" presName="rect3ParTx" presStyleLbl="alignAcc1" presStyleIdx="2" presStyleCnt="3">
        <dgm:presLayoutVars>
          <dgm:chMax val="1"/>
          <dgm:bulletEnabled val="1"/>
        </dgm:presLayoutVars>
      </dgm:prSet>
      <dgm:spPr/>
      <dgm:t>
        <a:bodyPr/>
        <a:lstStyle/>
        <a:p>
          <a:endParaRPr lang="en-US"/>
        </a:p>
      </dgm:t>
    </dgm:pt>
    <dgm:pt modelId="{62C6D1C9-0F8F-CC4A-BF6B-790F5D821B95}" type="pres">
      <dgm:prSet presAssocID="{F1641292-B606-E940-B050-6465D671F728}" presName="rect3ChTx" presStyleLbl="alignAcc1" presStyleIdx="2" presStyleCnt="3">
        <dgm:presLayoutVars>
          <dgm:bulletEnabled val="1"/>
        </dgm:presLayoutVars>
      </dgm:prSet>
      <dgm:spPr/>
      <dgm:t>
        <a:bodyPr/>
        <a:lstStyle/>
        <a:p>
          <a:endParaRPr lang="en-US"/>
        </a:p>
      </dgm:t>
    </dgm:pt>
  </dgm:ptLst>
  <dgm:cxnLst>
    <dgm:cxn modelId="{B5B5F2E2-CCE9-1E4E-B082-92017A4514FE}" type="presOf" srcId="{D1885CEC-EA24-5543-A561-0FC24EF30C54}" destId="{66802C31-EB0A-2A43-A126-D86F1FF550C3}" srcOrd="0" destOrd="0" presId="urn:microsoft.com/office/officeart/2005/8/layout/target3"/>
    <dgm:cxn modelId="{8CE5C5A4-555E-4442-B8B8-30EEEA9B6D79}" type="presOf" srcId="{8A120A2C-F143-2C43-A0DF-D3973324EC8E}" destId="{170330B2-0EA7-5E4F-B053-807A0AD32C21}" srcOrd="0" destOrd="3" presId="urn:microsoft.com/office/officeart/2005/8/layout/target3"/>
    <dgm:cxn modelId="{E9A279ED-3D6C-0A4D-B497-137938840158}" type="presOf" srcId="{E3947BD4-693F-4B4B-B84F-E31E82737128}" destId="{2CCDA435-3825-B94E-A1A9-1ABBA6089E2C}" srcOrd="0" destOrd="2" presId="urn:microsoft.com/office/officeart/2005/8/layout/target3"/>
    <dgm:cxn modelId="{C52CB65C-1E29-594B-92F2-7E099F90B775}" type="presOf" srcId="{3695803C-3D3D-1847-BEAD-7AA6DA3C7481}" destId="{E8746060-32CD-BD45-AF55-0C7090C3458E}" srcOrd="1" destOrd="0" presId="urn:microsoft.com/office/officeart/2005/8/layout/target3"/>
    <dgm:cxn modelId="{707F8EC3-BCA1-5147-818B-9DCEFBD6B64B}" srcId="{4DCDD4C9-DDBA-F441-ACA7-95AF140363ED}" destId="{B34D5FDB-8D47-1E4C-A998-8813610BE6F4}" srcOrd="0" destOrd="0" parTransId="{F42DCEF7-C1A7-544D-BBD1-7243D61C2A25}" sibTransId="{D6EB9EA2-2A38-C143-958F-73E28D7FF670}"/>
    <dgm:cxn modelId="{BE05F3C6-2430-2847-9071-024814D7E860}" srcId="{D1885CEC-EA24-5543-A561-0FC24EF30C54}" destId="{4DCDD4C9-DDBA-F441-ACA7-95AF140363ED}" srcOrd="0" destOrd="0" parTransId="{47CE263D-755C-084D-A9B2-9BB6AB8DC3D1}" sibTransId="{47D6E4E7-9630-1346-992C-D684205A43AF}"/>
    <dgm:cxn modelId="{38DD549E-96F6-614D-B8CC-ADBC49221CFC}" type="presOf" srcId="{F1641292-B606-E940-B050-6465D671F728}" destId="{E4B8CAB8-786B-D649-990C-FE2E6E0CB556}" srcOrd="0" destOrd="0" presId="urn:microsoft.com/office/officeart/2005/8/layout/target3"/>
    <dgm:cxn modelId="{0462031A-8A38-C64A-997A-D673B3D3AA3E}" srcId="{4DCDD4C9-DDBA-F441-ACA7-95AF140363ED}" destId="{98419946-EA4B-F547-85E4-845493FA835B}" srcOrd="1" destOrd="0" parTransId="{571AF443-0F83-584F-BD84-C76A3B2D8F71}" sibTransId="{C2F7695E-6BFE-6E46-AEB2-FD1CB16DF0B7}"/>
    <dgm:cxn modelId="{6F66280C-A905-0145-9FEF-BFDFE7F55654}" type="presOf" srcId="{1DD4DC18-4A27-8842-945D-7B5B85337677}" destId="{170330B2-0EA7-5E4F-B053-807A0AD32C21}" srcOrd="0" destOrd="0" presId="urn:microsoft.com/office/officeart/2005/8/layout/target3"/>
    <dgm:cxn modelId="{3A3FB4B8-A065-0348-92C8-1C48276473A4}" type="presOf" srcId="{F2C5D8EE-5C86-8A4A-935E-75E4B82ABCA4}" destId="{170330B2-0EA7-5E4F-B053-807A0AD32C21}" srcOrd="0" destOrd="2" presId="urn:microsoft.com/office/officeart/2005/8/layout/target3"/>
    <dgm:cxn modelId="{C3437C8E-857A-E04F-8EBB-B8B72F58D2D9}" type="presOf" srcId="{36B9972C-2232-AB46-9A56-E95F7F87052E}" destId="{170330B2-0EA7-5E4F-B053-807A0AD32C21}" srcOrd="0" destOrd="1" presId="urn:microsoft.com/office/officeart/2005/8/layout/target3"/>
    <dgm:cxn modelId="{F8755C71-C0C4-F645-82B8-22FCCDB70DB4}" srcId="{4DCDD4C9-DDBA-F441-ACA7-95AF140363ED}" destId="{E3947BD4-693F-4B4B-B84F-E31E82737128}" srcOrd="2" destOrd="0" parTransId="{4D614A1B-7975-CC44-A45B-4EBEF48EC6C4}" sibTransId="{F097A1F5-69CE-134C-ABF2-40603FA475A1}"/>
    <dgm:cxn modelId="{CB9123FF-73BF-0B4C-830F-FA35922E573D}" type="presOf" srcId="{4DCDD4C9-DDBA-F441-ACA7-95AF140363ED}" destId="{DDF7552A-0EBF-D441-9B32-9DCA46E8C430}" srcOrd="1" destOrd="0" presId="urn:microsoft.com/office/officeart/2005/8/layout/target3"/>
    <dgm:cxn modelId="{20319D1A-C125-1247-B2CB-8DE2ABB5C896}" type="presOf" srcId="{4DCDD4C9-DDBA-F441-ACA7-95AF140363ED}" destId="{16059936-E217-DB4A-B7F5-554868625F78}" srcOrd="0" destOrd="0" presId="urn:microsoft.com/office/officeart/2005/8/layout/target3"/>
    <dgm:cxn modelId="{DDE3A983-92E4-9D44-86A9-52B3ADEB09CC}" srcId="{D1885CEC-EA24-5543-A561-0FC24EF30C54}" destId="{F1641292-B606-E940-B050-6465D671F728}" srcOrd="2" destOrd="0" parTransId="{E3AB89D8-C127-F24C-BA6C-A64F1EEBDE8E}" sibTransId="{16CB19C6-DC31-2F43-BCFD-F17A6BE7AD75}"/>
    <dgm:cxn modelId="{078D22B5-5BFD-8740-B6D6-73CCC4D5A93C}" srcId="{D1885CEC-EA24-5543-A561-0FC24EF30C54}" destId="{3695803C-3D3D-1847-BEAD-7AA6DA3C7481}" srcOrd="1" destOrd="0" parTransId="{A31D769A-1393-6444-A807-743A8C9FF9AC}" sibTransId="{4814A7A8-EC0C-624F-A3CB-1DAE73D5C31B}"/>
    <dgm:cxn modelId="{2E188558-884D-2043-9CEA-D84BDEDB1A8E}" type="presOf" srcId="{98419946-EA4B-F547-85E4-845493FA835B}" destId="{2CCDA435-3825-B94E-A1A9-1ABBA6089E2C}" srcOrd="0" destOrd="1" presId="urn:microsoft.com/office/officeart/2005/8/layout/target3"/>
    <dgm:cxn modelId="{5B1E1445-7F52-6F47-A093-3E1EB4E916F4}" type="presOf" srcId="{F1641292-B606-E940-B050-6465D671F728}" destId="{8136CB42-17E1-8E43-A229-5F822BD54D69}" srcOrd="1" destOrd="0" presId="urn:microsoft.com/office/officeart/2005/8/layout/target3"/>
    <dgm:cxn modelId="{97438341-5959-6F46-9B27-747246999FE5}" type="presOf" srcId="{3695803C-3D3D-1847-BEAD-7AA6DA3C7481}" destId="{84DC28B0-93D6-F040-949E-87B6578EFB10}" srcOrd="0" destOrd="0" presId="urn:microsoft.com/office/officeart/2005/8/layout/target3"/>
    <dgm:cxn modelId="{D52DFB79-0798-0547-AA6B-43DB4B152B4C}" srcId="{3695803C-3D3D-1847-BEAD-7AA6DA3C7481}" destId="{F2C5D8EE-5C86-8A4A-935E-75E4B82ABCA4}" srcOrd="2" destOrd="0" parTransId="{0857445C-CE53-DA41-AB0C-B20E5C2974CE}" sibTransId="{04D814CB-51CF-2349-996E-5E11FA1B7AB6}"/>
    <dgm:cxn modelId="{6316CB00-1DB4-8144-A0AC-A1F62F0DC62D}" srcId="{3695803C-3D3D-1847-BEAD-7AA6DA3C7481}" destId="{36B9972C-2232-AB46-9A56-E95F7F87052E}" srcOrd="1" destOrd="0" parTransId="{D062CAEB-AC4B-8844-990F-37265A83938E}" sibTransId="{7C531EEB-8BA7-0B41-A5E3-4037BFF3B6AB}"/>
    <dgm:cxn modelId="{08BF9F11-AD41-8349-9517-CA909DFF9C94}" srcId="{3695803C-3D3D-1847-BEAD-7AA6DA3C7481}" destId="{8A120A2C-F143-2C43-A0DF-D3973324EC8E}" srcOrd="3" destOrd="0" parTransId="{456512A4-2428-DF4C-8C81-4766ACB1C894}" sibTransId="{92708E65-4729-1947-BE81-87266C7D9812}"/>
    <dgm:cxn modelId="{8A879580-E515-0643-9EDA-2958BCEBC238}" type="presOf" srcId="{B34D5FDB-8D47-1E4C-A998-8813610BE6F4}" destId="{2CCDA435-3825-B94E-A1A9-1ABBA6089E2C}" srcOrd="0" destOrd="0" presId="urn:microsoft.com/office/officeart/2005/8/layout/target3"/>
    <dgm:cxn modelId="{59856444-D133-FF4F-B89C-483FF81F4680}" srcId="{3695803C-3D3D-1847-BEAD-7AA6DA3C7481}" destId="{1DD4DC18-4A27-8842-945D-7B5B85337677}" srcOrd="0" destOrd="0" parTransId="{2BF98C8D-F2B4-864A-8358-BD96A175FCDD}" sibTransId="{7974F18B-6AD6-2445-96C1-75ADA9862C4B}"/>
    <dgm:cxn modelId="{557B9A22-249D-D94E-AD1C-8B72461B99F3}" type="presParOf" srcId="{66802C31-EB0A-2A43-A126-D86F1FF550C3}" destId="{B291D26B-1749-A14F-832A-EB7688113A92}" srcOrd="0" destOrd="0" presId="urn:microsoft.com/office/officeart/2005/8/layout/target3"/>
    <dgm:cxn modelId="{3ED7FCBE-85F6-8240-B0A4-B9820A9FABCC}" type="presParOf" srcId="{66802C31-EB0A-2A43-A126-D86F1FF550C3}" destId="{A8E042A8-E3A1-1C4F-8E35-8526F3B9BD5F}" srcOrd="1" destOrd="0" presId="urn:microsoft.com/office/officeart/2005/8/layout/target3"/>
    <dgm:cxn modelId="{806B7D17-44F5-B746-A4DF-0212B2C2EE2F}" type="presParOf" srcId="{66802C31-EB0A-2A43-A126-D86F1FF550C3}" destId="{16059936-E217-DB4A-B7F5-554868625F78}" srcOrd="2" destOrd="0" presId="urn:microsoft.com/office/officeart/2005/8/layout/target3"/>
    <dgm:cxn modelId="{C2499889-62B7-A944-AB43-72D94C780E60}" type="presParOf" srcId="{66802C31-EB0A-2A43-A126-D86F1FF550C3}" destId="{47F3643D-ABE9-6848-83B7-E687CD719F17}" srcOrd="3" destOrd="0" presId="urn:microsoft.com/office/officeart/2005/8/layout/target3"/>
    <dgm:cxn modelId="{646C9305-54AF-3F4C-B52E-D493132E5B1C}" type="presParOf" srcId="{66802C31-EB0A-2A43-A126-D86F1FF550C3}" destId="{B2DE58A2-4D76-3142-AD6A-01E1B82066B4}" srcOrd="4" destOrd="0" presId="urn:microsoft.com/office/officeart/2005/8/layout/target3"/>
    <dgm:cxn modelId="{CA3CB4F6-3BC0-5D48-B452-F2399FBBCE3B}" type="presParOf" srcId="{66802C31-EB0A-2A43-A126-D86F1FF550C3}" destId="{84DC28B0-93D6-F040-949E-87B6578EFB10}" srcOrd="5" destOrd="0" presId="urn:microsoft.com/office/officeart/2005/8/layout/target3"/>
    <dgm:cxn modelId="{D8C62E32-513F-2C46-9175-461F5E22C44A}" type="presParOf" srcId="{66802C31-EB0A-2A43-A126-D86F1FF550C3}" destId="{7E170216-1CBB-2E45-8547-795198C9F0EB}" srcOrd="6" destOrd="0" presId="urn:microsoft.com/office/officeart/2005/8/layout/target3"/>
    <dgm:cxn modelId="{B06111C9-ACE9-B245-AD50-0A70C6BA9542}" type="presParOf" srcId="{66802C31-EB0A-2A43-A126-D86F1FF550C3}" destId="{E77AC331-076E-664C-B5EA-34F03AD327BB}" srcOrd="7" destOrd="0" presId="urn:microsoft.com/office/officeart/2005/8/layout/target3"/>
    <dgm:cxn modelId="{34F8AEA7-215D-5543-8815-EB9327072070}" type="presParOf" srcId="{66802C31-EB0A-2A43-A126-D86F1FF550C3}" destId="{E4B8CAB8-786B-D649-990C-FE2E6E0CB556}" srcOrd="8" destOrd="0" presId="urn:microsoft.com/office/officeart/2005/8/layout/target3"/>
    <dgm:cxn modelId="{084A69BD-CDA6-9A47-B33B-3A33ABF1F9CA}" type="presParOf" srcId="{66802C31-EB0A-2A43-A126-D86F1FF550C3}" destId="{DDF7552A-0EBF-D441-9B32-9DCA46E8C430}" srcOrd="9" destOrd="0" presId="urn:microsoft.com/office/officeart/2005/8/layout/target3"/>
    <dgm:cxn modelId="{B40A461C-6E3C-7141-8CB0-08117F28DE6E}" type="presParOf" srcId="{66802C31-EB0A-2A43-A126-D86F1FF550C3}" destId="{2CCDA435-3825-B94E-A1A9-1ABBA6089E2C}" srcOrd="10" destOrd="0" presId="urn:microsoft.com/office/officeart/2005/8/layout/target3"/>
    <dgm:cxn modelId="{17C51653-264D-FC4B-9BBA-F56555B7E465}" type="presParOf" srcId="{66802C31-EB0A-2A43-A126-D86F1FF550C3}" destId="{E8746060-32CD-BD45-AF55-0C7090C3458E}" srcOrd="11" destOrd="0" presId="urn:microsoft.com/office/officeart/2005/8/layout/target3"/>
    <dgm:cxn modelId="{0C62C774-E743-084B-BD69-25F385D5B2A6}" type="presParOf" srcId="{66802C31-EB0A-2A43-A126-D86F1FF550C3}" destId="{170330B2-0EA7-5E4F-B053-807A0AD32C21}" srcOrd="12" destOrd="0" presId="urn:microsoft.com/office/officeart/2005/8/layout/target3"/>
    <dgm:cxn modelId="{6151B4B1-82DC-7847-874C-C32030175C2F}" type="presParOf" srcId="{66802C31-EB0A-2A43-A126-D86F1FF550C3}" destId="{8136CB42-17E1-8E43-A229-5F822BD54D69}" srcOrd="13" destOrd="0" presId="urn:microsoft.com/office/officeart/2005/8/layout/target3"/>
    <dgm:cxn modelId="{A29E1ECC-7CA9-3A4A-AFE5-39976131C27E}" type="presParOf" srcId="{66802C31-EB0A-2A43-A126-D86F1FF550C3}" destId="{62C6D1C9-0F8F-CC4A-BF6B-790F5D821B9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FA8236-0140-6141-A58F-A491FAFBBBF9}" type="doc">
      <dgm:prSet loTypeId="urn:microsoft.com/office/officeart/2005/8/layout/funnel1" loCatId="" qsTypeId="urn:microsoft.com/office/officeart/2005/8/quickstyle/simple4" qsCatId="simple" csTypeId="urn:microsoft.com/office/officeart/2005/8/colors/accent1_2" csCatId="accent1" phldr="1"/>
      <dgm:spPr/>
      <dgm:t>
        <a:bodyPr/>
        <a:lstStyle/>
        <a:p>
          <a:endParaRPr lang="en-US"/>
        </a:p>
      </dgm:t>
    </dgm:pt>
    <dgm:pt modelId="{4CA0E824-C648-3745-941B-8C1B8C5E6CCA}">
      <dgm:prSet phldrT="[Text]"/>
      <dgm:spPr/>
      <dgm:t>
        <a:bodyPr/>
        <a:lstStyle/>
        <a:p>
          <a:r>
            <a:rPr lang="en-US" dirty="0" smtClean="0"/>
            <a:t>Literature review</a:t>
          </a:r>
          <a:endParaRPr lang="en-US" dirty="0"/>
        </a:p>
      </dgm:t>
    </dgm:pt>
    <dgm:pt modelId="{195DC3CC-164C-9647-AA9C-3EE5747C59AE}" type="parTrans" cxnId="{19173A4C-6FC8-E141-B144-650904B6F3EA}">
      <dgm:prSet/>
      <dgm:spPr/>
      <dgm:t>
        <a:bodyPr/>
        <a:lstStyle/>
        <a:p>
          <a:endParaRPr lang="en-US"/>
        </a:p>
      </dgm:t>
    </dgm:pt>
    <dgm:pt modelId="{7E88ADB6-52DE-FF45-9372-14628B0E29E3}" type="sibTrans" cxnId="{19173A4C-6FC8-E141-B144-650904B6F3EA}">
      <dgm:prSet/>
      <dgm:spPr/>
      <dgm:t>
        <a:bodyPr/>
        <a:lstStyle/>
        <a:p>
          <a:endParaRPr lang="en-US"/>
        </a:p>
      </dgm:t>
    </dgm:pt>
    <dgm:pt modelId="{033294A8-1D9F-1B42-BEC6-2629B8B38807}">
      <dgm:prSet phldrT="[Text]" custT="1"/>
      <dgm:spPr/>
      <dgm:t>
        <a:bodyPr/>
        <a:lstStyle/>
        <a:p>
          <a:r>
            <a:rPr lang="en-US" sz="2400" dirty="0" smtClean="0"/>
            <a:t>Survey</a:t>
          </a:r>
          <a:endParaRPr lang="en-US" sz="2400" dirty="0"/>
        </a:p>
      </dgm:t>
    </dgm:pt>
    <dgm:pt modelId="{B0CE0B6F-544E-4149-9FEE-60B8EB7D6AA3}" type="parTrans" cxnId="{1D05EF77-3147-7447-8D21-C6D34674C187}">
      <dgm:prSet/>
      <dgm:spPr/>
      <dgm:t>
        <a:bodyPr/>
        <a:lstStyle/>
        <a:p>
          <a:endParaRPr lang="en-US"/>
        </a:p>
      </dgm:t>
    </dgm:pt>
    <dgm:pt modelId="{E65A90D0-32A7-FA44-9B52-D3DDD4ADBA01}" type="sibTrans" cxnId="{1D05EF77-3147-7447-8D21-C6D34674C187}">
      <dgm:prSet/>
      <dgm:spPr/>
      <dgm:t>
        <a:bodyPr/>
        <a:lstStyle/>
        <a:p>
          <a:endParaRPr lang="en-US"/>
        </a:p>
      </dgm:t>
    </dgm:pt>
    <dgm:pt modelId="{D030416F-D0DF-0C4E-A709-FC7F18A69147}">
      <dgm:prSet phldrT="[Text]" custT="1"/>
      <dgm:spPr/>
      <dgm:t>
        <a:bodyPr/>
        <a:lstStyle/>
        <a:p>
          <a:r>
            <a:rPr lang="en-US" sz="2400" dirty="0" smtClean="0"/>
            <a:t>Experts</a:t>
          </a:r>
          <a:endParaRPr lang="en-US" sz="2400" dirty="0"/>
        </a:p>
      </dgm:t>
    </dgm:pt>
    <dgm:pt modelId="{B4631563-FFDC-8048-9F13-D709ED9A0787}" type="parTrans" cxnId="{387DFA4C-8245-2A4C-9827-F26153D4686E}">
      <dgm:prSet/>
      <dgm:spPr/>
      <dgm:t>
        <a:bodyPr/>
        <a:lstStyle/>
        <a:p>
          <a:endParaRPr lang="en-US"/>
        </a:p>
      </dgm:t>
    </dgm:pt>
    <dgm:pt modelId="{A8AA8842-F5A8-2F4D-A07D-56D3790D480F}" type="sibTrans" cxnId="{387DFA4C-8245-2A4C-9827-F26153D4686E}">
      <dgm:prSet/>
      <dgm:spPr/>
      <dgm:t>
        <a:bodyPr/>
        <a:lstStyle/>
        <a:p>
          <a:endParaRPr lang="en-US"/>
        </a:p>
      </dgm:t>
    </dgm:pt>
    <dgm:pt modelId="{3A6D8538-B798-ED4E-B24D-CCBD97F0462E}">
      <dgm:prSet phldrT="[Text]"/>
      <dgm:spPr/>
      <dgm:t>
        <a:bodyPr/>
        <a:lstStyle/>
        <a:p>
          <a:r>
            <a:rPr lang="en-US" dirty="0" smtClean="0"/>
            <a:t>Draft</a:t>
          </a:r>
          <a:endParaRPr lang="en-US" dirty="0"/>
        </a:p>
      </dgm:t>
    </dgm:pt>
    <dgm:pt modelId="{ED665F87-2EA1-2F4E-A802-B5032EE6CCD1}" type="parTrans" cxnId="{71F08226-CD93-4048-AD8E-517AE92AA384}">
      <dgm:prSet/>
      <dgm:spPr/>
      <dgm:t>
        <a:bodyPr/>
        <a:lstStyle/>
        <a:p>
          <a:endParaRPr lang="en-US"/>
        </a:p>
      </dgm:t>
    </dgm:pt>
    <dgm:pt modelId="{298FDC14-58D8-414B-AA97-D9AAD0CCCC00}" type="sibTrans" cxnId="{71F08226-CD93-4048-AD8E-517AE92AA384}">
      <dgm:prSet/>
      <dgm:spPr/>
      <dgm:t>
        <a:bodyPr/>
        <a:lstStyle/>
        <a:p>
          <a:endParaRPr lang="en-US"/>
        </a:p>
      </dgm:t>
    </dgm:pt>
    <dgm:pt modelId="{5AF70908-4276-5947-9F43-66789653ED0E}" type="pres">
      <dgm:prSet presAssocID="{60FA8236-0140-6141-A58F-A491FAFBBBF9}" presName="Name0" presStyleCnt="0">
        <dgm:presLayoutVars>
          <dgm:chMax val="4"/>
          <dgm:resizeHandles val="exact"/>
        </dgm:presLayoutVars>
      </dgm:prSet>
      <dgm:spPr/>
      <dgm:t>
        <a:bodyPr/>
        <a:lstStyle/>
        <a:p>
          <a:endParaRPr lang="en-US"/>
        </a:p>
      </dgm:t>
    </dgm:pt>
    <dgm:pt modelId="{6E15DBA9-75F3-AC47-993F-E033A5B6835F}" type="pres">
      <dgm:prSet presAssocID="{60FA8236-0140-6141-A58F-A491FAFBBBF9}" presName="ellipse" presStyleLbl="trBgShp" presStyleIdx="0" presStyleCnt="1" custScaleX="119666" custScaleY="122917" custLinFactNeighborX="-775" custLinFactNeighborY="-1267"/>
      <dgm:spPr/>
    </dgm:pt>
    <dgm:pt modelId="{C60344D7-E709-D742-B27E-A946C428669A}" type="pres">
      <dgm:prSet presAssocID="{60FA8236-0140-6141-A58F-A491FAFBBBF9}" presName="arrow1" presStyleLbl="fgShp" presStyleIdx="0" presStyleCnt="1"/>
      <dgm:spPr/>
    </dgm:pt>
    <dgm:pt modelId="{D7C61302-FD10-354F-B30B-11F762E089DA}" type="pres">
      <dgm:prSet presAssocID="{60FA8236-0140-6141-A58F-A491FAFBBBF9}" presName="rectangle" presStyleLbl="revTx" presStyleIdx="0" presStyleCnt="1">
        <dgm:presLayoutVars>
          <dgm:bulletEnabled val="1"/>
        </dgm:presLayoutVars>
      </dgm:prSet>
      <dgm:spPr/>
      <dgm:t>
        <a:bodyPr/>
        <a:lstStyle/>
        <a:p>
          <a:endParaRPr lang="en-US"/>
        </a:p>
      </dgm:t>
    </dgm:pt>
    <dgm:pt modelId="{BDCBC38A-4CF7-E14D-8CBF-592979F7D56D}" type="pres">
      <dgm:prSet presAssocID="{033294A8-1D9F-1B42-BEC6-2629B8B38807}" presName="item1" presStyleLbl="node1" presStyleIdx="0" presStyleCnt="3" custScaleX="124866" custScaleY="123890" custLinFactNeighborX="-10043" custLinFactNeighborY="8926">
        <dgm:presLayoutVars>
          <dgm:bulletEnabled val="1"/>
        </dgm:presLayoutVars>
      </dgm:prSet>
      <dgm:spPr/>
      <dgm:t>
        <a:bodyPr/>
        <a:lstStyle/>
        <a:p>
          <a:endParaRPr lang="en-US"/>
        </a:p>
      </dgm:t>
    </dgm:pt>
    <dgm:pt modelId="{F5C3F1DC-01A7-CA44-B342-86042F4BBABA}" type="pres">
      <dgm:prSet presAssocID="{D030416F-D0DF-0C4E-A709-FC7F18A69147}" presName="item2" presStyleLbl="node1" presStyleIdx="1" presStyleCnt="3" custScaleX="129603" custScaleY="125020" custLinFactNeighborX="-16738" custLinFactNeighborY="-40406">
        <dgm:presLayoutVars>
          <dgm:bulletEnabled val="1"/>
        </dgm:presLayoutVars>
      </dgm:prSet>
      <dgm:spPr/>
      <dgm:t>
        <a:bodyPr/>
        <a:lstStyle/>
        <a:p>
          <a:endParaRPr lang="en-US"/>
        </a:p>
      </dgm:t>
    </dgm:pt>
    <dgm:pt modelId="{D7D3C09A-EB19-684C-BA8F-17989AC034CA}" type="pres">
      <dgm:prSet presAssocID="{3A6D8538-B798-ED4E-B24D-CCBD97F0462E}" presName="item3" presStyleLbl="node1" presStyleIdx="2" presStyleCnt="3" custScaleX="128256" custScaleY="120972" custLinFactNeighborX="39057" custLinFactNeighborY="-24546">
        <dgm:presLayoutVars>
          <dgm:bulletEnabled val="1"/>
        </dgm:presLayoutVars>
      </dgm:prSet>
      <dgm:spPr/>
      <dgm:t>
        <a:bodyPr/>
        <a:lstStyle/>
        <a:p>
          <a:endParaRPr lang="en-US"/>
        </a:p>
      </dgm:t>
    </dgm:pt>
    <dgm:pt modelId="{DEF9C060-B1C6-6644-AB1E-C2A3478CE1A3}" type="pres">
      <dgm:prSet presAssocID="{60FA8236-0140-6141-A58F-A491FAFBBBF9}" presName="funnel" presStyleLbl="trAlignAcc1" presStyleIdx="0" presStyleCnt="1" custScaleX="151587" custScaleY="142857" custLinFactNeighborX="-359" custLinFactNeighborY="9821"/>
      <dgm:spPr/>
    </dgm:pt>
  </dgm:ptLst>
  <dgm:cxnLst>
    <dgm:cxn modelId="{7A72E047-6779-5D4A-9CB6-D35B904DB2CD}" type="presOf" srcId="{60FA8236-0140-6141-A58F-A491FAFBBBF9}" destId="{5AF70908-4276-5947-9F43-66789653ED0E}" srcOrd="0" destOrd="0" presId="urn:microsoft.com/office/officeart/2005/8/layout/funnel1"/>
    <dgm:cxn modelId="{71F08226-CD93-4048-AD8E-517AE92AA384}" srcId="{60FA8236-0140-6141-A58F-A491FAFBBBF9}" destId="{3A6D8538-B798-ED4E-B24D-CCBD97F0462E}" srcOrd="3" destOrd="0" parTransId="{ED665F87-2EA1-2F4E-A802-B5032EE6CCD1}" sibTransId="{298FDC14-58D8-414B-AA97-D9AAD0CCCC00}"/>
    <dgm:cxn modelId="{387DFA4C-8245-2A4C-9827-F26153D4686E}" srcId="{60FA8236-0140-6141-A58F-A491FAFBBBF9}" destId="{D030416F-D0DF-0C4E-A709-FC7F18A69147}" srcOrd="2" destOrd="0" parTransId="{B4631563-FFDC-8048-9F13-D709ED9A0787}" sibTransId="{A8AA8842-F5A8-2F4D-A07D-56D3790D480F}"/>
    <dgm:cxn modelId="{F80753CD-DF8F-F543-9B86-2C6614D663C8}" type="presOf" srcId="{4CA0E824-C648-3745-941B-8C1B8C5E6CCA}" destId="{D7D3C09A-EB19-684C-BA8F-17989AC034CA}" srcOrd="0" destOrd="0" presId="urn:microsoft.com/office/officeart/2005/8/layout/funnel1"/>
    <dgm:cxn modelId="{9E90CE82-2222-7745-9783-C365347C9E05}" type="presOf" srcId="{3A6D8538-B798-ED4E-B24D-CCBD97F0462E}" destId="{D7C61302-FD10-354F-B30B-11F762E089DA}" srcOrd="0" destOrd="0" presId="urn:microsoft.com/office/officeart/2005/8/layout/funnel1"/>
    <dgm:cxn modelId="{19173A4C-6FC8-E141-B144-650904B6F3EA}" srcId="{60FA8236-0140-6141-A58F-A491FAFBBBF9}" destId="{4CA0E824-C648-3745-941B-8C1B8C5E6CCA}" srcOrd="0" destOrd="0" parTransId="{195DC3CC-164C-9647-AA9C-3EE5747C59AE}" sibTransId="{7E88ADB6-52DE-FF45-9372-14628B0E29E3}"/>
    <dgm:cxn modelId="{E393998B-06D0-EA4C-BEF4-3C72B39D0A7E}" type="presOf" srcId="{D030416F-D0DF-0C4E-A709-FC7F18A69147}" destId="{BDCBC38A-4CF7-E14D-8CBF-592979F7D56D}" srcOrd="0" destOrd="0" presId="urn:microsoft.com/office/officeart/2005/8/layout/funnel1"/>
    <dgm:cxn modelId="{A34721A8-8FCF-3946-9F1D-07BB817ADE0C}" type="presOf" srcId="{033294A8-1D9F-1B42-BEC6-2629B8B38807}" destId="{F5C3F1DC-01A7-CA44-B342-86042F4BBABA}" srcOrd="0" destOrd="0" presId="urn:microsoft.com/office/officeart/2005/8/layout/funnel1"/>
    <dgm:cxn modelId="{1D05EF77-3147-7447-8D21-C6D34674C187}" srcId="{60FA8236-0140-6141-A58F-A491FAFBBBF9}" destId="{033294A8-1D9F-1B42-BEC6-2629B8B38807}" srcOrd="1" destOrd="0" parTransId="{B0CE0B6F-544E-4149-9FEE-60B8EB7D6AA3}" sibTransId="{E65A90D0-32A7-FA44-9B52-D3DDD4ADBA01}"/>
    <dgm:cxn modelId="{DBFB68DE-5152-754B-ABF3-EAD6DDE62DD2}" type="presParOf" srcId="{5AF70908-4276-5947-9F43-66789653ED0E}" destId="{6E15DBA9-75F3-AC47-993F-E033A5B6835F}" srcOrd="0" destOrd="0" presId="urn:microsoft.com/office/officeart/2005/8/layout/funnel1"/>
    <dgm:cxn modelId="{142AF790-5558-BA49-875F-1832E3FBB405}" type="presParOf" srcId="{5AF70908-4276-5947-9F43-66789653ED0E}" destId="{C60344D7-E709-D742-B27E-A946C428669A}" srcOrd="1" destOrd="0" presId="urn:microsoft.com/office/officeart/2005/8/layout/funnel1"/>
    <dgm:cxn modelId="{AF5DB05A-65BF-744D-AA7F-86FC78A5338C}" type="presParOf" srcId="{5AF70908-4276-5947-9F43-66789653ED0E}" destId="{D7C61302-FD10-354F-B30B-11F762E089DA}" srcOrd="2" destOrd="0" presId="urn:microsoft.com/office/officeart/2005/8/layout/funnel1"/>
    <dgm:cxn modelId="{C8F1D3E1-B2FB-854A-89D7-22F07E2BCAA5}" type="presParOf" srcId="{5AF70908-4276-5947-9F43-66789653ED0E}" destId="{BDCBC38A-4CF7-E14D-8CBF-592979F7D56D}" srcOrd="3" destOrd="0" presId="urn:microsoft.com/office/officeart/2005/8/layout/funnel1"/>
    <dgm:cxn modelId="{3F863914-96BE-E143-9BD0-F39B99D55573}" type="presParOf" srcId="{5AF70908-4276-5947-9F43-66789653ED0E}" destId="{F5C3F1DC-01A7-CA44-B342-86042F4BBABA}" srcOrd="4" destOrd="0" presId="urn:microsoft.com/office/officeart/2005/8/layout/funnel1"/>
    <dgm:cxn modelId="{F64AED36-D4C0-DA47-B536-B805D3A0AD11}" type="presParOf" srcId="{5AF70908-4276-5947-9F43-66789653ED0E}" destId="{D7D3C09A-EB19-684C-BA8F-17989AC034CA}" srcOrd="5" destOrd="0" presId="urn:microsoft.com/office/officeart/2005/8/layout/funnel1"/>
    <dgm:cxn modelId="{F18B00B4-9F48-D34F-A178-77FBB0537D23}" type="presParOf" srcId="{5AF70908-4276-5947-9F43-66789653ED0E}" destId="{DEF9C060-B1C6-6644-AB1E-C2A3478CE1A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B9B91-3AFC-EA45-B08B-9C48FB313622}">
      <dsp:nvSpPr>
        <dsp:cNvPr id="0" name=""/>
        <dsp:cNvSpPr/>
      </dsp:nvSpPr>
      <dsp:spPr>
        <a:xfrm>
          <a:off x="5105165" y="2485849"/>
          <a:ext cx="1887253" cy="188725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t>SDGs</a:t>
          </a:r>
          <a:endParaRPr lang="en-US" sz="4400" kern="1200" dirty="0"/>
        </a:p>
      </dsp:txBody>
      <dsp:txXfrm>
        <a:off x="5381547" y="2762231"/>
        <a:ext cx="1334489" cy="1334489"/>
      </dsp:txXfrm>
    </dsp:sp>
    <dsp:sp modelId="{E825B0CF-0CD4-E34D-9997-532CE3A31916}">
      <dsp:nvSpPr>
        <dsp:cNvPr id="0" name=""/>
        <dsp:cNvSpPr/>
      </dsp:nvSpPr>
      <dsp:spPr>
        <a:xfrm rot="16200000">
          <a:off x="5763968" y="2187030"/>
          <a:ext cx="569646" cy="27992"/>
        </a:xfrm>
        <a:custGeom>
          <a:avLst/>
          <a:gdLst/>
          <a:ahLst/>
          <a:cxnLst/>
          <a:rect l="0" t="0" r="0" b="0"/>
          <a:pathLst>
            <a:path>
              <a:moveTo>
                <a:pt x="0" y="13996"/>
              </a:moveTo>
              <a:lnTo>
                <a:pt x="569646" y="13996"/>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4550" y="2186785"/>
        <a:ext cx="28482" cy="28482"/>
      </dsp:txXfrm>
    </dsp:sp>
    <dsp:sp modelId="{8DB906B1-56D8-8E4E-A9BD-62C7562CCF09}">
      <dsp:nvSpPr>
        <dsp:cNvPr id="0" name=""/>
        <dsp:cNvSpPr/>
      </dsp:nvSpPr>
      <dsp:spPr>
        <a:xfrm>
          <a:off x="4840836" y="28949"/>
          <a:ext cx="2415910" cy="188725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Common Language</a:t>
          </a:r>
          <a:endParaRPr lang="en-US" sz="2400" b="1" kern="1200" dirty="0"/>
        </a:p>
      </dsp:txBody>
      <dsp:txXfrm>
        <a:off x="5194638" y="305331"/>
        <a:ext cx="1708306" cy="1334489"/>
      </dsp:txXfrm>
    </dsp:sp>
    <dsp:sp modelId="{C9C69BEF-F1F0-0343-BD6A-D4CBA2BFB241}">
      <dsp:nvSpPr>
        <dsp:cNvPr id="0" name=""/>
        <dsp:cNvSpPr/>
      </dsp:nvSpPr>
      <dsp:spPr>
        <a:xfrm rot="21583449">
          <a:off x="6992405" y="3410149"/>
          <a:ext cx="327356" cy="27992"/>
        </a:xfrm>
        <a:custGeom>
          <a:avLst/>
          <a:gdLst/>
          <a:ahLst/>
          <a:cxnLst/>
          <a:rect l="0" t="0" r="0" b="0"/>
          <a:pathLst>
            <a:path>
              <a:moveTo>
                <a:pt x="0" y="13996"/>
              </a:moveTo>
              <a:lnTo>
                <a:pt x="327356" y="13996"/>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147899" y="3415961"/>
        <a:ext cx="16367" cy="16367"/>
      </dsp:txXfrm>
    </dsp:sp>
    <dsp:sp modelId="{C02C53DF-D327-B642-AEAD-9C88530F5022}">
      <dsp:nvSpPr>
        <dsp:cNvPr id="0" name=""/>
        <dsp:cNvSpPr/>
      </dsp:nvSpPr>
      <dsp:spPr>
        <a:xfrm>
          <a:off x="7319721" y="2434280"/>
          <a:ext cx="2953966" cy="196393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Consolidation</a:t>
          </a:r>
          <a:endParaRPr lang="en-US" sz="2400" b="1" kern="1200" dirty="0"/>
        </a:p>
      </dsp:txBody>
      <dsp:txXfrm>
        <a:off x="7752319" y="2721891"/>
        <a:ext cx="2088770" cy="1388710"/>
      </dsp:txXfrm>
    </dsp:sp>
    <dsp:sp modelId="{B448480D-CB4B-FF4F-93FF-DD9729BA4E04}">
      <dsp:nvSpPr>
        <dsp:cNvPr id="0" name=""/>
        <dsp:cNvSpPr/>
      </dsp:nvSpPr>
      <dsp:spPr>
        <a:xfrm rot="5400000">
          <a:off x="5763491" y="4644406"/>
          <a:ext cx="570600" cy="27992"/>
        </a:xfrm>
        <a:custGeom>
          <a:avLst/>
          <a:gdLst/>
          <a:ahLst/>
          <a:cxnLst/>
          <a:rect l="0" t="0" r="0" b="0"/>
          <a:pathLst>
            <a:path>
              <a:moveTo>
                <a:pt x="0" y="13996"/>
              </a:moveTo>
              <a:lnTo>
                <a:pt x="570600" y="13996"/>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4526" y="4644138"/>
        <a:ext cx="28530" cy="28530"/>
      </dsp:txXfrm>
    </dsp:sp>
    <dsp:sp modelId="{66249F0F-678A-2D46-91B4-1C8CAF661809}">
      <dsp:nvSpPr>
        <dsp:cNvPr id="0" name=""/>
        <dsp:cNvSpPr/>
      </dsp:nvSpPr>
      <dsp:spPr>
        <a:xfrm>
          <a:off x="4774688" y="4943703"/>
          <a:ext cx="2548206" cy="188534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Transparency</a:t>
          </a:r>
          <a:endParaRPr lang="en-US" sz="2400" b="1" kern="1200" dirty="0"/>
        </a:p>
      </dsp:txBody>
      <dsp:txXfrm>
        <a:off x="5147864" y="5219806"/>
        <a:ext cx="1801854" cy="1333141"/>
      </dsp:txXfrm>
    </dsp:sp>
    <dsp:sp modelId="{9C173D6B-EE5E-B949-9A80-FD7A44CDF80F}">
      <dsp:nvSpPr>
        <dsp:cNvPr id="0" name=""/>
        <dsp:cNvSpPr/>
      </dsp:nvSpPr>
      <dsp:spPr>
        <a:xfrm rot="10866609">
          <a:off x="4826330" y="3394494"/>
          <a:ext cx="279037" cy="27992"/>
        </a:xfrm>
        <a:custGeom>
          <a:avLst/>
          <a:gdLst/>
          <a:ahLst/>
          <a:cxnLst/>
          <a:rect l="0" t="0" r="0" b="0"/>
          <a:pathLst>
            <a:path>
              <a:moveTo>
                <a:pt x="0" y="13996"/>
              </a:moveTo>
              <a:lnTo>
                <a:pt x="279037" y="13996"/>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958873" y="3401515"/>
        <a:ext cx="13951" cy="13951"/>
      </dsp:txXfrm>
    </dsp:sp>
    <dsp:sp modelId="{CC763631-9F66-7449-B5EC-3588081B0E27}">
      <dsp:nvSpPr>
        <dsp:cNvPr id="0" name=""/>
        <dsp:cNvSpPr/>
      </dsp:nvSpPr>
      <dsp:spPr>
        <a:xfrm>
          <a:off x="1949086" y="2456143"/>
          <a:ext cx="2877928" cy="184354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Capacity Building</a:t>
          </a:r>
          <a:endParaRPr lang="en-US" sz="2400" b="1" kern="1200" dirty="0"/>
        </a:p>
      </dsp:txBody>
      <dsp:txXfrm>
        <a:off x="2370549" y="2726124"/>
        <a:ext cx="2035002" cy="1303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F331-0092-49BD-A1CA-BCB14AEF156F}">
      <dsp:nvSpPr>
        <dsp:cNvPr id="0" name=""/>
        <dsp:cNvSpPr/>
      </dsp:nvSpPr>
      <dsp:spPr>
        <a:xfrm>
          <a:off x="1199" y="0"/>
          <a:ext cx="2122217" cy="1583726"/>
        </a:xfrm>
        <a:prstGeom prst="roundRect">
          <a:avLst>
            <a:gd name="adj" fmla="val 10000"/>
          </a:avLst>
        </a:prstGeom>
        <a:solidFill>
          <a:srgbClr val="26BD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Institutional</a:t>
          </a:r>
          <a:endParaRPr lang="en-US" sz="2400" b="1" kern="1200" noProof="0" dirty="0">
            <a:solidFill>
              <a:schemeClr val="tx1"/>
            </a:solidFill>
          </a:endParaRPr>
        </a:p>
      </dsp:txBody>
      <dsp:txXfrm>
        <a:off x="47585" y="46386"/>
        <a:ext cx="2029445" cy="1490954"/>
      </dsp:txXfrm>
    </dsp:sp>
    <dsp:sp modelId="{64297824-E314-4ED9-BCDE-2624870B48DA}">
      <dsp:nvSpPr>
        <dsp:cNvPr id="0" name=""/>
        <dsp:cNvSpPr/>
      </dsp:nvSpPr>
      <dsp:spPr>
        <a:xfrm>
          <a:off x="2479949" y="0"/>
          <a:ext cx="2122217" cy="1583726"/>
        </a:xfrm>
        <a:prstGeom prst="roundRect">
          <a:avLst>
            <a:gd name="adj" fmla="val 10000"/>
          </a:avLst>
        </a:prstGeom>
        <a:solidFill>
          <a:srgbClr val="26BD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Strategy</a:t>
          </a:r>
          <a:endParaRPr lang="en-US" sz="2400" b="1" kern="1200" noProof="0" dirty="0">
            <a:solidFill>
              <a:schemeClr val="tx1"/>
            </a:solidFill>
          </a:endParaRPr>
        </a:p>
      </dsp:txBody>
      <dsp:txXfrm>
        <a:off x="2526335" y="46386"/>
        <a:ext cx="2029445" cy="1490954"/>
      </dsp:txXfrm>
    </dsp:sp>
    <dsp:sp modelId="{EECDFA0F-6205-4D58-B1BC-37831C6FE4C0}">
      <dsp:nvSpPr>
        <dsp:cNvPr id="0" name=""/>
        <dsp:cNvSpPr/>
      </dsp:nvSpPr>
      <dsp:spPr>
        <a:xfrm>
          <a:off x="4958700" y="0"/>
          <a:ext cx="2122217" cy="1583726"/>
        </a:xfrm>
        <a:prstGeom prst="roundRect">
          <a:avLst>
            <a:gd name="adj" fmla="val 10000"/>
          </a:avLst>
        </a:prstGeom>
        <a:solidFill>
          <a:srgbClr val="26BD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Coordination</a:t>
          </a:r>
          <a:endParaRPr lang="en-US" sz="2400" b="1" kern="1200" noProof="0" dirty="0">
            <a:solidFill>
              <a:schemeClr val="tx1"/>
            </a:solidFill>
          </a:endParaRPr>
        </a:p>
      </dsp:txBody>
      <dsp:txXfrm>
        <a:off x="5005086" y="46386"/>
        <a:ext cx="2029445" cy="1490954"/>
      </dsp:txXfrm>
    </dsp:sp>
    <dsp:sp modelId="{81E2EE0A-CDB9-4D6C-8A6D-6A095382A078}">
      <dsp:nvSpPr>
        <dsp:cNvPr id="0" name=""/>
        <dsp:cNvSpPr/>
      </dsp:nvSpPr>
      <dsp:spPr>
        <a:xfrm>
          <a:off x="7437450" y="0"/>
          <a:ext cx="2122217" cy="1583726"/>
        </a:xfrm>
        <a:prstGeom prst="roundRect">
          <a:avLst>
            <a:gd name="adj" fmla="val 10000"/>
          </a:avLst>
        </a:prstGeom>
        <a:solidFill>
          <a:srgbClr val="26BD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Supervision</a:t>
          </a:r>
          <a:endParaRPr lang="en-US" sz="2400" b="1" kern="1200" noProof="0" dirty="0">
            <a:solidFill>
              <a:schemeClr val="tx1"/>
            </a:solidFill>
          </a:endParaRPr>
        </a:p>
      </dsp:txBody>
      <dsp:txXfrm>
        <a:off x="7483836" y="46386"/>
        <a:ext cx="2029445" cy="1490954"/>
      </dsp:txXfrm>
    </dsp:sp>
    <dsp:sp modelId="{FF37EC6F-68BE-4AB7-8A78-B8941CAFCF7F}">
      <dsp:nvSpPr>
        <dsp:cNvPr id="0" name=""/>
        <dsp:cNvSpPr/>
      </dsp:nvSpPr>
      <dsp:spPr>
        <a:xfrm>
          <a:off x="9916200" y="0"/>
          <a:ext cx="2122217" cy="1583726"/>
        </a:xfrm>
        <a:prstGeom prst="roundRect">
          <a:avLst>
            <a:gd name="adj" fmla="val 10000"/>
          </a:avLst>
        </a:prstGeom>
        <a:solidFill>
          <a:srgbClr val="26BDE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Transparency</a:t>
          </a:r>
          <a:endParaRPr lang="en-US" sz="2400" b="1" kern="1200" noProof="0" dirty="0">
            <a:solidFill>
              <a:schemeClr val="tx1"/>
            </a:solidFill>
          </a:endParaRPr>
        </a:p>
      </dsp:txBody>
      <dsp:txXfrm>
        <a:off x="9962586" y="46386"/>
        <a:ext cx="2029445" cy="1490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C953F-CA17-4868-B17E-123914294144}">
      <dsp:nvSpPr>
        <dsp:cNvPr id="0" name=""/>
        <dsp:cNvSpPr/>
      </dsp:nvSpPr>
      <dsp:spPr>
        <a:xfrm>
          <a:off x="2399" y="0"/>
          <a:ext cx="2340264" cy="1468048"/>
        </a:xfrm>
        <a:prstGeom prst="roundRect">
          <a:avLst>
            <a:gd name="adj" fmla="val 10000"/>
          </a:avLst>
        </a:prstGeom>
        <a:solidFill>
          <a:srgbClr val="EBB1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noProof="0" dirty="0" smtClean="0">
              <a:solidFill>
                <a:schemeClr val="tx1"/>
              </a:solidFill>
            </a:rPr>
            <a:t>Internalization</a:t>
          </a:r>
          <a:endParaRPr lang="en-US" sz="2500" b="1" kern="1200" noProof="0" dirty="0">
            <a:solidFill>
              <a:schemeClr val="tx1"/>
            </a:solidFill>
          </a:endParaRPr>
        </a:p>
      </dsp:txBody>
      <dsp:txXfrm>
        <a:off x="45397" y="42998"/>
        <a:ext cx="2254268" cy="1382052"/>
      </dsp:txXfrm>
    </dsp:sp>
    <dsp:sp modelId="{43C93852-558F-4F3C-9E29-DE73120D6A93}">
      <dsp:nvSpPr>
        <dsp:cNvPr id="0" name=""/>
        <dsp:cNvSpPr/>
      </dsp:nvSpPr>
      <dsp:spPr>
        <a:xfrm>
          <a:off x="2735828" y="0"/>
          <a:ext cx="2340264" cy="1468048"/>
        </a:xfrm>
        <a:prstGeom prst="roundRect">
          <a:avLst>
            <a:gd name="adj" fmla="val 10000"/>
          </a:avLst>
        </a:prstGeom>
        <a:solidFill>
          <a:srgbClr val="EBB1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Cross-cutting coordination</a:t>
          </a:r>
          <a:endParaRPr lang="en-US" sz="2400" b="1" kern="1200" noProof="0" dirty="0">
            <a:solidFill>
              <a:schemeClr val="tx1"/>
            </a:solidFill>
          </a:endParaRPr>
        </a:p>
      </dsp:txBody>
      <dsp:txXfrm>
        <a:off x="2778826" y="42998"/>
        <a:ext cx="2254268" cy="1382052"/>
      </dsp:txXfrm>
    </dsp:sp>
    <dsp:sp modelId="{C3F0B417-824C-4632-9FE3-BBAE66658E7A}">
      <dsp:nvSpPr>
        <dsp:cNvPr id="0" name=""/>
        <dsp:cNvSpPr/>
      </dsp:nvSpPr>
      <dsp:spPr>
        <a:xfrm>
          <a:off x="5469256" y="0"/>
          <a:ext cx="2340264" cy="1468048"/>
        </a:xfrm>
        <a:prstGeom prst="roundRect">
          <a:avLst>
            <a:gd name="adj" fmla="val 10000"/>
          </a:avLst>
        </a:prstGeom>
        <a:solidFill>
          <a:srgbClr val="EBB1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noProof="0" dirty="0" smtClean="0">
              <a:solidFill>
                <a:schemeClr val="tx1"/>
              </a:solidFill>
            </a:rPr>
            <a:t>Integrated monitoring</a:t>
          </a:r>
          <a:endParaRPr lang="en-US" sz="2400" b="1" kern="1200" noProof="0" dirty="0">
            <a:solidFill>
              <a:schemeClr val="tx1"/>
            </a:solidFill>
          </a:endParaRPr>
        </a:p>
      </dsp:txBody>
      <dsp:txXfrm>
        <a:off x="5512254" y="42998"/>
        <a:ext cx="2254268" cy="1382052"/>
      </dsp:txXfrm>
    </dsp:sp>
    <dsp:sp modelId="{1AE6DF8B-3B3C-46A7-8E48-630388696EDF}">
      <dsp:nvSpPr>
        <dsp:cNvPr id="0" name=""/>
        <dsp:cNvSpPr/>
      </dsp:nvSpPr>
      <dsp:spPr>
        <a:xfrm>
          <a:off x="8202685" y="0"/>
          <a:ext cx="2340264" cy="1468048"/>
        </a:xfrm>
        <a:prstGeom prst="roundRect">
          <a:avLst>
            <a:gd name="adj" fmla="val 10000"/>
          </a:avLst>
        </a:prstGeom>
        <a:solidFill>
          <a:srgbClr val="EBB1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noProof="0" dirty="0" smtClean="0">
              <a:solidFill>
                <a:schemeClr val="tx1"/>
              </a:solidFill>
            </a:rPr>
            <a:t>Transparency and participation</a:t>
          </a:r>
          <a:endParaRPr lang="en-US" sz="2500" b="1" kern="1200" noProof="0" dirty="0">
            <a:solidFill>
              <a:schemeClr val="tx1"/>
            </a:solidFill>
          </a:endParaRPr>
        </a:p>
      </dsp:txBody>
      <dsp:txXfrm>
        <a:off x="8245683" y="42998"/>
        <a:ext cx="2254268" cy="13820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2DD0C-75C8-4CFB-A2CC-4C28B9D0A5EA}">
      <dsp:nvSpPr>
        <dsp:cNvPr id="0" name=""/>
        <dsp:cNvSpPr/>
      </dsp:nvSpPr>
      <dsp:spPr>
        <a:xfrm>
          <a:off x="5211" y="256092"/>
          <a:ext cx="3033767" cy="1213507"/>
        </a:xfrm>
        <a:prstGeom prst="chevron">
          <a:avLst/>
        </a:prstGeom>
        <a:solidFill>
          <a:srgbClr val="C0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b="1" kern="1200" noProof="0" dirty="0" smtClean="0"/>
            <a:t>No implementation</a:t>
          </a:r>
          <a:endParaRPr lang="en-US" sz="2400" b="1" kern="1200" noProof="0" dirty="0"/>
        </a:p>
      </dsp:txBody>
      <dsp:txXfrm>
        <a:off x="611965" y="256092"/>
        <a:ext cx="1820260" cy="1213507"/>
      </dsp:txXfrm>
    </dsp:sp>
    <dsp:sp modelId="{0C23BDD5-069E-44B5-BF9F-B5E4E5035DBF}">
      <dsp:nvSpPr>
        <dsp:cNvPr id="0" name=""/>
        <dsp:cNvSpPr/>
      </dsp:nvSpPr>
      <dsp:spPr>
        <a:xfrm>
          <a:off x="2735602" y="256092"/>
          <a:ext cx="3033767" cy="1213507"/>
        </a:xfrm>
        <a:prstGeom prst="chevron">
          <a:avLst/>
        </a:prstGeom>
        <a:solidFill>
          <a:srgbClr val="CA9F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b="1" i="0" kern="1200" noProof="0" dirty="0" smtClean="0"/>
            <a:t>Establishing</a:t>
          </a:r>
          <a:endParaRPr lang="en-US" sz="2400" b="1" i="0" kern="1200" noProof="0" dirty="0"/>
        </a:p>
      </dsp:txBody>
      <dsp:txXfrm>
        <a:off x="3342356" y="256092"/>
        <a:ext cx="1820260" cy="1213507"/>
      </dsp:txXfrm>
    </dsp:sp>
    <dsp:sp modelId="{D15E6777-B15B-483E-B2FC-DBBAA6044825}">
      <dsp:nvSpPr>
        <dsp:cNvPr id="0" name=""/>
        <dsp:cNvSpPr/>
      </dsp:nvSpPr>
      <dsp:spPr>
        <a:xfrm>
          <a:off x="5465993" y="256092"/>
          <a:ext cx="3033767" cy="1213507"/>
        </a:xfrm>
        <a:prstGeom prst="chevron">
          <a:avLst/>
        </a:prstGeom>
        <a:solidFill>
          <a:srgbClr val="00B05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2004" rIns="0" bIns="32004" numCol="1" spcCol="1270" anchor="ctr" anchorCtr="0">
          <a:noAutofit/>
        </a:bodyPr>
        <a:lstStyle/>
        <a:p>
          <a:pPr lvl="0" algn="ctr" defTabSz="1066800">
            <a:lnSpc>
              <a:spcPct val="90000"/>
            </a:lnSpc>
            <a:spcBef>
              <a:spcPct val="0"/>
            </a:spcBef>
            <a:spcAft>
              <a:spcPct val="35000"/>
            </a:spcAft>
          </a:pPr>
          <a:r>
            <a:rPr lang="en-US" sz="2400" b="1" i="0" kern="1200" noProof="0" dirty="0" smtClean="0"/>
            <a:t>Developing</a:t>
          </a:r>
          <a:endParaRPr lang="en-US" sz="2400" b="1" i="0" kern="1200" noProof="0" dirty="0"/>
        </a:p>
      </dsp:txBody>
      <dsp:txXfrm>
        <a:off x="6072747" y="256092"/>
        <a:ext cx="1820260" cy="1213507"/>
      </dsp:txXfrm>
    </dsp:sp>
    <dsp:sp modelId="{1858B1E3-F4A0-45BB-9484-FE3C90DCDE76}">
      <dsp:nvSpPr>
        <dsp:cNvPr id="0" name=""/>
        <dsp:cNvSpPr/>
      </dsp:nvSpPr>
      <dsp:spPr>
        <a:xfrm>
          <a:off x="8196384" y="256092"/>
          <a:ext cx="3033767" cy="1213507"/>
        </a:xfrm>
        <a:prstGeom prst="chevron">
          <a:avLst/>
        </a:prstGeom>
        <a:solidFill>
          <a:srgbClr val="007A6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b="1" i="0" kern="1200" noProof="0" dirty="0" smtClean="0"/>
            <a:t>Optimized</a:t>
          </a:r>
          <a:endParaRPr lang="en-US" sz="2400" b="1" i="0" kern="1200" noProof="0" dirty="0"/>
        </a:p>
      </dsp:txBody>
      <dsp:txXfrm>
        <a:off x="8803138" y="256092"/>
        <a:ext cx="1820260" cy="1213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2DD0C-75C8-4CFB-A2CC-4C28B9D0A5EA}">
      <dsp:nvSpPr>
        <dsp:cNvPr id="0" name=""/>
        <dsp:cNvSpPr/>
      </dsp:nvSpPr>
      <dsp:spPr>
        <a:xfrm>
          <a:off x="4877" y="0"/>
          <a:ext cx="2839417" cy="70717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tx1"/>
              </a:solidFill>
            </a:rPr>
            <a:t>0</a:t>
          </a:r>
          <a:endParaRPr lang="pt-BR" sz="3600" b="1" kern="1200" dirty="0">
            <a:solidFill>
              <a:schemeClr val="tx1"/>
            </a:solidFill>
          </a:endParaRPr>
        </a:p>
      </dsp:txBody>
      <dsp:txXfrm>
        <a:off x="358463" y="0"/>
        <a:ext cx="2132245" cy="707172"/>
      </dsp:txXfrm>
    </dsp:sp>
    <dsp:sp modelId="{0C23BDD5-069E-44B5-BF9F-B5E4E5035DBF}">
      <dsp:nvSpPr>
        <dsp:cNvPr id="0" name=""/>
        <dsp:cNvSpPr/>
      </dsp:nvSpPr>
      <dsp:spPr>
        <a:xfrm>
          <a:off x="2560353" y="0"/>
          <a:ext cx="2839417" cy="70717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tx1"/>
              </a:solidFill>
            </a:rPr>
            <a:t>1</a:t>
          </a:r>
          <a:endParaRPr lang="pt-BR" sz="3600" b="1" kern="1200" dirty="0">
            <a:solidFill>
              <a:schemeClr val="tx1"/>
            </a:solidFill>
          </a:endParaRPr>
        </a:p>
      </dsp:txBody>
      <dsp:txXfrm>
        <a:off x="2913939" y="0"/>
        <a:ext cx="2132245" cy="707172"/>
      </dsp:txXfrm>
    </dsp:sp>
    <dsp:sp modelId="{D15E6777-B15B-483E-B2FC-DBBAA6044825}">
      <dsp:nvSpPr>
        <dsp:cNvPr id="0" name=""/>
        <dsp:cNvSpPr/>
      </dsp:nvSpPr>
      <dsp:spPr>
        <a:xfrm>
          <a:off x="5115829" y="0"/>
          <a:ext cx="2839417" cy="70717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tx1"/>
              </a:solidFill>
            </a:rPr>
            <a:t>2</a:t>
          </a:r>
          <a:endParaRPr lang="pt-BR" sz="3600" b="1" kern="1200" dirty="0">
            <a:solidFill>
              <a:schemeClr val="tx1"/>
            </a:solidFill>
          </a:endParaRPr>
        </a:p>
      </dsp:txBody>
      <dsp:txXfrm>
        <a:off x="5469415" y="0"/>
        <a:ext cx="2132245" cy="707172"/>
      </dsp:txXfrm>
    </dsp:sp>
    <dsp:sp modelId="{1858B1E3-F4A0-45BB-9484-FE3C90DCDE76}">
      <dsp:nvSpPr>
        <dsp:cNvPr id="0" name=""/>
        <dsp:cNvSpPr/>
      </dsp:nvSpPr>
      <dsp:spPr>
        <a:xfrm>
          <a:off x="7671304" y="0"/>
          <a:ext cx="2839417" cy="707172"/>
        </a:xfrm>
        <a:prstGeom prst="chevron">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tx1"/>
              </a:solidFill>
            </a:rPr>
            <a:t>3</a:t>
          </a:r>
          <a:endParaRPr lang="pt-BR" sz="3600" b="1" kern="1200" dirty="0">
            <a:solidFill>
              <a:schemeClr val="tx1"/>
            </a:solidFill>
          </a:endParaRPr>
        </a:p>
      </dsp:txBody>
      <dsp:txXfrm>
        <a:off x="8024890" y="0"/>
        <a:ext cx="2132245" cy="7071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1D26B-1749-A14F-832A-EB7688113A92}">
      <dsp:nvSpPr>
        <dsp:cNvPr id="0" name=""/>
        <dsp:cNvSpPr/>
      </dsp:nvSpPr>
      <dsp:spPr>
        <a:xfrm>
          <a:off x="0" y="0"/>
          <a:ext cx="4789276" cy="4789276"/>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6059936-E217-DB4A-B7F5-554868625F78}">
      <dsp:nvSpPr>
        <dsp:cNvPr id="0" name=""/>
        <dsp:cNvSpPr/>
      </dsp:nvSpPr>
      <dsp:spPr>
        <a:xfrm>
          <a:off x="2394638" y="0"/>
          <a:ext cx="8007653" cy="4789276"/>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Background</a:t>
          </a:r>
          <a:endParaRPr lang="en-US" sz="4400" kern="1200" dirty="0"/>
        </a:p>
      </dsp:txBody>
      <dsp:txXfrm>
        <a:off x="2394638" y="0"/>
        <a:ext cx="4003826" cy="1436786"/>
      </dsp:txXfrm>
    </dsp:sp>
    <dsp:sp modelId="{B2DE58A2-4D76-3142-AD6A-01E1B82066B4}">
      <dsp:nvSpPr>
        <dsp:cNvPr id="0" name=""/>
        <dsp:cNvSpPr/>
      </dsp:nvSpPr>
      <dsp:spPr>
        <a:xfrm>
          <a:off x="838125" y="1436786"/>
          <a:ext cx="3113026" cy="3113026"/>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4DC28B0-93D6-F040-949E-87B6578EFB10}">
      <dsp:nvSpPr>
        <dsp:cNvPr id="0" name=""/>
        <dsp:cNvSpPr/>
      </dsp:nvSpPr>
      <dsp:spPr>
        <a:xfrm>
          <a:off x="2394638" y="1466058"/>
          <a:ext cx="8007653" cy="3323218"/>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Steps</a:t>
          </a:r>
          <a:endParaRPr lang="en-US" sz="4400" kern="1200" dirty="0"/>
        </a:p>
      </dsp:txBody>
      <dsp:txXfrm>
        <a:off x="2394638" y="1466058"/>
        <a:ext cx="4003826" cy="1533792"/>
      </dsp:txXfrm>
    </dsp:sp>
    <dsp:sp modelId="{E77AC331-076E-664C-B5EA-34F03AD327BB}">
      <dsp:nvSpPr>
        <dsp:cNvPr id="0" name=""/>
        <dsp:cNvSpPr/>
      </dsp:nvSpPr>
      <dsp:spPr>
        <a:xfrm>
          <a:off x="1676247" y="2873567"/>
          <a:ext cx="1436781" cy="1436781"/>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4B8CAB8-786B-D649-990C-FE2E6E0CB556}">
      <dsp:nvSpPr>
        <dsp:cNvPr id="0" name=""/>
        <dsp:cNvSpPr/>
      </dsp:nvSpPr>
      <dsp:spPr>
        <a:xfrm>
          <a:off x="2394638" y="3442741"/>
          <a:ext cx="8007653" cy="1092227"/>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   Case Studies</a:t>
          </a:r>
          <a:endParaRPr lang="en-US" sz="4400" kern="1200" dirty="0"/>
        </a:p>
      </dsp:txBody>
      <dsp:txXfrm>
        <a:off x="2394638" y="3442741"/>
        <a:ext cx="4003826" cy="1092227"/>
      </dsp:txXfrm>
    </dsp:sp>
    <dsp:sp modelId="{2CCDA435-3825-B94E-A1A9-1ABBA6089E2C}">
      <dsp:nvSpPr>
        <dsp:cNvPr id="0" name=""/>
        <dsp:cNvSpPr/>
      </dsp:nvSpPr>
      <dsp:spPr>
        <a:xfrm>
          <a:off x="6398465" y="0"/>
          <a:ext cx="4003826" cy="143678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3 Dimension</a:t>
          </a:r>
          <a:endParaRPr lang="en-US" sz="2500" kern="1200" dirty="0"/>
        </a:p>
        <a:p>
          <a:pPr marL="228600" lvl="1" indent="-228600" algn="l" defTabSz="1111250">
            <a:lnSpc>
              <a:spcPct val="90000"/>
            </a:lnSpc>
            <a:spcBef>
              <a:spcPct val="0"/>
            </a:spcBef>
            <a:spcAft>
              <a:spcPct val="15000"/>
            </a:spcAft>
            <a:buChar char="••"/>
          </a:pPr>
          <a:r>
            <a:rPr lang="en-US" sz="2500" kern="1200" dirty="0" smtClean="0"/>
            <a:t>SAIs Role</a:t>
          </a:r>
          <a:endParaRPr lang="en-US" sz="2500" kern="1200" dirty="0"/>
        </a:p>
        <a:p>
          <a:pPr marL="228600" lvl="1" indent="-228600" algn="l" defTabSz="1111250">
            <a:lnSpc>
              <a:spcPct val="90000"/>
            </a:lnSpc>
            <a:spcBef>
              <a:spcPct val="0"/>
            </a:spcBef>
            <a:spcAft>
              <a:spcPct val="15000"/>
            </a:spcAft>
            <a:buChar char="••"/>
          </a:pPr>
          <a:r>
            <a:rPr lang="en-US" sz="2500" kern="1200" dirty="0" err="1" smtClean="0"/>
            <a:t>Crosscuting</a:t>
          </a:r>
          <a:r>
            <a:rPr lang="en-US" sz="2500" kern="1200" dirty="0" smtClean="0"/>
            <a:t> Issues</a:t>
          </a:r>
          <a:endParaRPr lang="en-US" sz="2500" kern="1200" dirty="0"/>
        </a:p>
      </dsp:txBody>
      <dsp:txXfrm>
        <a:off x="6398465" y="0"/>
        <a:ext cx="4003826" cy="1436786"/>
      </dsp:txXfrm>
    </dsp:sp>
    <dsp:sp modelId="{170330B2-0EA7-5E4F-B053-807A0AD32C21}">
      <dsp:nvSpPr>
        <dsp:cNvPr id="0" name=""/>
        <dsp:cNvSpPr/>
      </dsp:nvSpPr>
      <dsp:spPr>
        <a:xfrm>
          <a:off x="6160317" y="1426161"/>
          <a:ext cx="4003826" cy="2040129"/>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Audit Impact</a:t>
          </a:r>
          <a:endParaRPr lang="en-US" sz="2500" kern="1200" dirty="0"/>
        </a:p>
        <a:p>
          <a:pPr marL="228600" lvl="1" indent="-228600" algn="l" defTabSz="1111250">
            <a:lnSpc>
              <a:spcPct val="90000"/>
            </a:lnSpc>
            <a:spcBef>
              <a:spcPct val="0"/>
            </a:spcBef>
            <a:spcAft>
              <a:spcPct val="15000"/>
            </a:spcAft>
            <a:buChar char="••"/>
          </a:pPr>
          <a:r>
            <a:rPr lang="en-US" sz="2500" kern="1200" dirty="0" smtClean="0"/>
            <a:t>Government Response</a:t>
          </a:r>
          <a:endParaRPr lang="en-US" sz="2500" kern="1200" dirty="0"/>
        </a:p>
        <a:p>
          <a:pPr marL="228600" lvl="1" indent="-228600" algn="l" defTabSz="1111250">
            <a:lnSpc>
              <a:spcPct val="90000"/>
            </a:lnSpc>
            <a:spcBef>
              <a:spcPct val="0"/>
            </a:spcBef>
            <a:spcAft>
              <a:spcPct val="15000"/>
            </a:spcAft>
            <a:buChar char="••"/>
          </a:pPr>
          <a:r>
            <a:rPr lang="en-US" sz="2500" kern="1200" dirty="0" smtClean="0"/>
            <a:t>Audit Scope and Criteria</a:t>
          </a:r>
          <a:endParaRPr lang="en-US" sz="2500" kern="1200" dirty="0"/>
        </a:p>
        <a:p>
          <a:pPr marL="228600" lvl="1" indent="-228600" algn="l" defTabSz="1111250">
            <a:lnSpc>
              <a:spcPct val="90000"/>
            </a:lnSpc>
            <a:spcBef>
              <a:spcPct val="0"/>
            </a:spcBef>
            <a:spcAft>
              <a:spcPct val="15000"/>
            </a:spcAft>
            <a:buChar char="••"/>
          </a:pPr>
          <a:r>
            <a:rPr lang="en-US" sz="2500" kern="1200" dirty="0" smtClean="0"/>
            <a:t>Tools and Methods</a:t>
          </a:r>
          <a:endParaRPr lang="en-US" sz="2500" kern="1200" dirty="0"/>
        </a:p>
      </dsp:txBody>
      <dsp:txXfrm>
        <a:off x="6160317" y="1426161"/>
        <a:ext cx="4003826" cy="20401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5DBA9-75F3-AC47-993F-E033A5B6835F}">
      <dsp:nvSpPr>
        <dsp:cNvPr id="0" name=""/>
        <dsp:cNvSpPr/>
      </dsp:nvSpPr>
      <dsp:spPr>
        <a:xfrm>
          <a:off x="2967603" y="350946"/>
          <a:ext cx="4232798" cy="150993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344D7-E709-D742-B27E-A946C428669A}">
      <dsp:nvSpPr>
        <dsp:cNvPr id="0" name=""/>
        <dsp:cNvSpPr/>
      </dsp:nvSpPr>
      <dsp:spPr>
        <a:xfrm>
          <a:off x="4774150" y="3515240"/>
          <a:ext cx="685499" cy="438719"/>
        </a:xfrm>
        <a:prstGeom prst="downArrow">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 modelId="{D7C61302-FD10-354F-B30B-11F762E089DA}">
      <dsp:nvSpPr>
        <dsp:cNvPr id="0" name=""/>
        <dsp:cNvSpPr/>
      </dsp:nvSpPr>
      <dsp:spPr>
        <a:xfrm>
          <a:off x="3471701" y="3866216"/>
          <a:ext cx="3290397" cy="82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Draft</a:t>
          </a:r>
          <a:endParaRPr lang="en-US" sz="2900" kern="1200" dirty="0"/>
        </a:p>
      </dsp:txBody>
      <dsp:txXfrm>
        <a:off x="3471701" y="3866216"/>
        <a:ext cx="3290397" cy="822599"/>
      </dsp:txXfrm>
    </dsp:sp>
    <dsp:sp modelId="{BDCBC38A-4CF7-E14D-8CBF-592979F7D56D}">
      <dsp:nvSpPr>
        <dsp:cNvPr id="0" name=""/>
        <dsp:cNvSpPr/>
      </dsp:nvSpPr>
      <dsp:spPr>
        <a:xfrm>
          <a:off x="4351493" y="1793305"/>
          <a:ext cx="1540720" cy="152867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Experts</a:t>
          </a:r>
          <a:endParaRPr lang="en-US" sz="2400" kern="1200" dirty="0"/>
        </a:p>
      </dsp:txBody>
      <dsp:txXfrm>
        <a:off x="4577126" y="2017175"/>
        <a:ext cx="1089454" cy="1080937"/>
      </dsp:txXfrm>
    </dsp:sp>
    <dsp:sp modelId="{F5C3F1DC-01A7-CA44-B342-86042F4BBABA}">
      <dsp:nvSpPr>
        <dsp:cNvPr id="0" name=""/>
        <dsp:cNvSpPr/>
      </dsp:nvSpPr>
      <dsp:spPr>
        <a:xfrm>
          <a:off x="3356735" y="251928"/>
          <a:ext cx="1599170" cy="154262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Survey</a:t>
          </a:r>
          <a:endParaRPr lang="en-US" sz="2400" kern="1200" dirty="0"/>
        </a:p>
      </dsp:txBody>
      <dsp:txXfrm>
        <a:off x="3590928" y="477839"/>
        <a:ext cx="1130784" cy="1090798"/>
      </dsp:txXfrm>
    </dsp:sp>
    <dsp:sp modelId="{D7D3C09A-EB19-684C-BA8F-17989AC034CA}">
      <dsp:nvSpPr>
        <dsp:cNvPr id="0" name=""/>
        <dsp:cNvSpPr/>
      </dsp:nvSpPr>
      <dsp:spPr>
        <a:xfrm>
          <a:off x="5314818" y="174269"/>
          <a:ext cx="1582549" cy="149267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Literature review</a:t>
          </a:r>
          <a:endParaRPr lang="en-US" sz="1900" kern="1200" dirty="0"/>
        </a:p>
      </dsp:txBody>
      <dsp:txXfrm>
        <a:off x="5546577" y="392866"/>
        <a:ext cx="1119031" cy="1055478"/>
      </dsp:txXfrm>
    </dsp:sp>
    <dsp:sp modelId="{DEF9C060-B1C6-6644-AB1E-C2A3478CE1A3}">
      <dsp:nvSpPr>
        <dsp:cNvPr id="0" name=""/>
        <dsp:cNvSpPr/>
      </dsp:nvSpPr>
      <dsp:spPr>
        <a:xfrm>
          <a:off x="2193559" y="-12"/>
          <a:ext cx="5819117" cy="4387192"/>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14BF0-23E5-8049-B405-E095FEA419A7}" type="datetimeFigureOut">
              <a:rPr lang="en-US" smtClean="0"/>
              <a:t>13/09/17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486999-DEF3-EF4A-883B-CF3E7827E91E}" type="slidenum">
              <a:rPr lang="en-US" smtClean="0"/>
              <a:t>‹#›</a:t>
            </a:fld>
            <a:endParaRPr lang="en-US"/>
          </a:p>
        </p:txBody>
      </p:sp>
    </p:spTree>
    <p:extLst>
      <p:ext uri="{BB962C8B-B14F-4D97-AF65-F5344CB8AC3E}">
        <p14:creationId xmlns:p14="http://schemas.microsoft.com/office/powerpoint/2010/main" val="11847430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486999-DEF3-EF4A-883B-CF3E7827E91E}" type="slidenum">
              <a:rPr lang="en-US" smtClean="0"/>
              <a:t>1</a:t>
            </a:fld>
            <a:endParaRPr lang="en-US"/>
          </a:p>
        </p:txBody>
      </p:sp>
    </p:spTree>
    <p:extLst>
      <p:ext uri="{BB962C8B-B14F-4D97-AF65-F5344CB8AC3E}">
        <p14:creationId xmlns:p14="http://schemas.microsoft.com/office/powerpoint/2010/main" val="2968737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kern="1200" dirty="0" err="1" smtClean="0">
                <a:solidFill>
                  <a:schemeClr val="tx1"/>
                </a:solidFill>
                <a:effectLst/>
                <a:latin typeface="+mn-lt"/>
                <a:ea typeface="+mn-ea"/>
                <a:cs typeface="+mn-cs"/>
              </a:rPr>
              <a:t>Prioritization</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and</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selection</a:t>
            </a:r>
            <a:r>
              <a:rPr lang="pt-BR" sz="1200" kern="1200" baseline="0" dirty="0" smtClean="0">
                <a:solidFill>
                  <a:schemeClr val="tx1"/>
                </a:solidFill>
                <a:effectLst/>
                <a:latin typeface="+mn-lt"/>
                <a:ea typeface="+mn-ea"/>
                <a:cs typeface="+mn-cs"/>
              </a:rPr>
              <a:t> matriz</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set </a:t>
            </a:r>
            <a:r>
              <a:rPr lang="pt-BR" sz="1200" kern="1200" dirty="0" err="1" smtClean="0">
                <a:solidFill>
                  <a:schemeClr val="tx1"/>
                </a:solidFill>
                <a:effectLst/>
                <a:latin typeface="+mn-lt"/>
                <a:ea typeface="+mn-ea"/>
                <a:cs typeface="+mn-cs"/>
              </a:rPr>
              <a:t>of</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criteria</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that</a:t>
            </a:r>
            <a:r>
              <a:rPr lang="pt-BR" sz="1200" kern="1200" dirty="0" smtClean="0">
                <a:solidFill>
                  <a:schemeClr val="tx1"/>
                </a:solidFill>
                <a:effectLst/>
                <a:latin typeface="+mn-lt"/>
                <a:ea typeface="+mn-ea"/>
                <a:cs typeface="+mn-cs"/>
              </a:rPr>
              <a:t> includes </a:t>
            </a:r>
            <a:r>
              <a:rPr lang="pt-BR" sz="1200" kern="1200" dirty="0" err="1" smtClean="0">
                <a:solidFill>
                  <a:schemeClr val="tx1"/>
                </a:solidFill>
                <a:effectLst/>
                <a:latin typeface="+mn-lt"/>
                <a:ea typeface="+mn-ea"/>
                <a:cs typeface="+mn-cs"/>
              </a:rPr>
              <a:t>relevance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materiality</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criticality</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and</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value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aggregation</a:t>
            </a:r>
            <a:endParaRPr lang="en-US" dirty="0"/>
          </a:p>
        </p:txBody>
      </p:sp>
      <p:sp>
        <p:nvSpPr>
          <p:cNvPr id="4" name="Slide Number Placeholder 3"/>
          <p:cNvSpPr>
            <a:spLocks noGrp="1"/>
          </p:cNvSpPr>
          <p:nvPr>
            <p:ph type="sldNum" sz="quarter" idx="10"/>
          </p:nvPr>
        </p:nvSpPr>
        <p:spPr/>
        <p:txBody>
          <a:bodyPr/>
          <a:lstStyle/>
          <a:p>
            <a:fld id="{E5486999-DEF3-EF4A-883B-CF3E7827E91E}" type="slidenum">
              <a:rPr lang="en-US" smtClean="0"/>
              <a:t>12</a:t>
            </a:fld>
            <a:endParaRPr lang="en-US"/>
          </a:p>
        </p:txBody>
      </p:sp>
    </p:spTree>
    <p:extLst>
      <p:ext uri="{BB962C8B-B14F-4D97-AF65-F5344CB8AC3E}">
        <p14:creationId xmlns:p14="http://schemas.microsoft.com/office/powerpoint/2010/main" val="362190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486999-DEF3-EF4A-883B-CF3E7827E91E}" type="slidenum">
              <a:rPr lang="en-US" smtClean="0"/>
              <a:t>2</a:t>
            </a:fld>
            <a:endParaRPr lang="en-US"/>
          </a:p>
        </p:txBody>
      </p:sp>
    </p:spTree>
    <p:extLst>
      <p:ext uri="{BB962C8B-B14F-4D97-AF65-F5344CB8AC3E}">
        <p14:creationId xmlns:p14="http://schemas.microsoft.com/office/powerpoint/2010/main" val="260416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486999-DEF3-EF4A-883B-CF3E7827E91E}" type="slidenum">
              <a:rPr lang="en-US" smtClean="0"/>
              <a:t>3</a:t>
            </a:fld>
            <a:endParaRPr lang="en-US"/>
          </a:p>
        </p:txBody>
      </p:sp>
    </p:spTree>
    <p:extLst>
      <p:ext uri="{BB962C8B-B14F-4D97-AF65-F5344CB8AC3E}">
        <p14:creationId xmlns:p14="http://schemas.microsoft.com/office/powerpoint/2010/main" val="66211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SDG brought</a:t>
            </a:r>
            <a:r>
              <a:rPr lang="en-US" baseline="0" dirty="0" smtClean="0"/>
              <a:t> an important framework government  to achieve public policy results. Its about a common language that foster the government to have important components of governance. Like good planning that foresees the strategy to reach the goals. Good coordination, good integration, transparency about the resources, infrastructure, budget, results.  </a:t>
            </a:r>
            <a:endParaRPr lang="en-US" dirty="0" smtClean="0"/>
          </a:p>
          <a:p>
            <a:endParaRPr lang="en-US" dirty="0"/>
          </a:p>
        </p:txBody>
      </p:sp>
      <p:sp>
        <p:nvSpPr>
          <p:cNvPr id="4" name="Slide Number Placeholder 3"/>
          <p:cNvSpPr>
            <a:spLocks noGrp="1"/>
          </p:cNvSpPr>
          <p:nvPr>
            <p:ph type="sldNum" sz="quarter" idx="10"/>
          </p:nvPr>
        </p:nvSpPr>
        <p:spPr/>
        <p:txBody>
          <a:bodyPr/>
          <a:lstStyle/>
          <a:p>
            <a:fld id="{E5486999-DEF3-EF4A-883B-CF3E7827E91E}" type="slidenum">
              <a:rPr lang="en-US" smtClean="0"/>
              <a:t>4</a:t>
            </a:fld>
            <a:endParaRPr lang="en-US"/>
          </a:p>
        </p:txBody>
      </p:sp>
    </p:spTree>
    <p:extLst>
      <p:ext uri="{BB962C8B-B14F-4D97-AF65-F5344CB8AC3E}">
        <p14:creationId xmlns:p14="http://schemas.microsoft.com/office/powerpoint/2010/main" val="1340578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The </a:t>
            </a:r>
            <a:r>
              <a:rPr lang="pt-BR" sz="1200" kern="1200" dirty="0" err="1" smtClean="0">
                <a:solidFill>
                  <a:schemeClr val="tx1"/>
                </a:solidFill>
                <a:effectLst/>
                <a:latin typeface="+mn-lt"/>
                <a:ea typeface="+mn-ea"/>
                <a:cs typeface="+mn-cs"/>
              </a:rPr>
              <a:t>preparedness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audit</a:t>
            </a:r>
            <a:r>
              <a:rPr lang="pt-BR" sz="1200" kern="1200" dirty="0" smtClean="0">
                <a:solidFill>
                  <a:schemeClr val="tx1"/>
                </a:solidFill>
                <a:effectLst/>
                <a:latin typeface="+mn-lt"/>
                <a:ea typeface="+mn-ea"/>
                <a:cs typeface="+mn-cs"/>
              </a:rPr>
              <a:t> perspective </a:t>
            </a:r>
            <a:r>
              <a:rPr lang="pt-BR" sz="1200" kern="1200" dirty="0" err="1" smtClean="0">
                <a:solidFill>
                  <a:schemeClr val="tx1"/>
                </a:solidFill>
                <a:effectLst/>
                <a:latin typeface="+mn-lt"/>
                <a:ea typeface="+mn-ea"/>
                <a:cs typeface="+mn-cs"/>
              </a:rPr>
              <a:t>adopts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Whole-of-government</a:t>
            </a:r>
            <a:r>
              <a:rPr lang="pt-BR" sz="1200" kern="1200" dirty="0" smtClean="0">
                <a:solidFill>
                  <a:schemeClr val="tx1"/>
                </a:solidFill>
                <a:effectLst/>
                <a:latin typeface="+mn-lt"/>
                <a:ea typeface="+mn-ea"/>
                <a:cs typeface="+mn-cs"/>
              </a:rPr>
              <a:t>" approach. </a:t>
            </a:r>
            <a:r>
              <a:rPr lang="pt-BR" sz="1200" kern="1200" dirty="0" err="1" smtClean="0">
                <a:solidFill>
                  <a:schemeClr val="tx1"/>
                </a:solidFill>
                <a:effectLst/>
                <a:latin typeface="+mn-lt"/>
                <a:ea typeface="+mn-ea"/>
                <a:cs typeface="+mn-cs"/>
              </a:rPr>
              <a:t>This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means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that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evaluation</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relies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on</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whole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structure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that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government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can</a:t>
            </a:r>
            <a:r>
              <a:rPr lang="pt-BR" sz="1200" kern="1200" dirty="0" smtClean="0">
                <a:solidFill>
                  <a:schemeClr val="tx1"/>
                </a:solidFill>
                <a:effectLst/>
                <a:latin typeface="+mn-lt"/>
                <a:ea typeface="+mn-ea"/>
                <a:cs typeface="+mn-cs"/>
              </a:rPr>
              <a:t> use </a:t>
            </a:r>
            <a:r>
              <a:rPr lang="pt-BR" sz="1200" kern="1200" dirty="0" err="1" smtClean="0">
                <a:solidFill>
                  <a:schemeClr val="tx1"/>
                </a:solidFill>
                <a:effectLst/>
                <a:latin typeface="+mn-lt"/>
                <a:ea typeface="+mn-ea"/>
                <a:cs typeface="+mn-cs"/>
              </a:rPr>
              <a:t>to</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achieve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goals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and</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targets</a:t>
            </a:r>
            <a:r>
              <a:rPr lang="pt-BR" sz="1200" kern="1200" dirty="0" smtClean="0">
                <a:solidFill>
                  <a:schemeClr val="tx1"/>
                </a:solidFill>
                <a:effectLst/>
                <a:latin typeface="+mn-lt"/>
                <a:ea typeface="+mn-ea"/>
                <a:cs typeface="+mn-cs"/>
              </a:rPr>
              <a:t> - </a:t>
            </a:r>
            <a:r>
              <a:rPr lang="pt-BR" sz="1200" kern="1200" dirty="0" err="1" smtClean="0">
                <a:solidFill>
                  <a:schemeClr val="tx1"/>
                </a:solidFill>
                <a:effectLst/>
                <a:latin typeface="+mn-lt"/>
                <a:ea typeface="+mn-ea"/>
                <a:cs typeface="+mn-cs"/>
              </a:rPr>
              <a:t>which</a:t>
            </a:r>
            <a:r>
              <a:rPr lang="pt-BR" sz="1200" kern="1200" dirty="0" smtClean="0">
                <a:solidFill>
                  <a:schemeClr val="tx1"/>
                </a:solidFill>
                <a:effectLst/>
                <a:latin typeface="+mn-lt"/>
                <a:ea typeface="+mn-ea"/>
                <a:cs typeface="+mn-cs"/>
              </a:rPr>
              <a:t> includes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center </a:t>
            </a:r>
            <a:r>
              <a:rPr lang="pt-BR" sz="1200" kern="1200" dirty="0" err="1" smtClean="0">
                <a:solidFill>
                  <a:schemeClr val="tx1"/>
                </a:solidFill>
                <a:effectLst/>
                <a:latin typeface="+mn-lt"/>
                <a:ea typeface="+mn-ea"/>
                <a:cs typeface="+mn-cs"/>
              </a:rPr>
              <a:t>of</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government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various</a:t>
            </a:r>
            <a:r>
              <a:rPr lang="pt-BR" sz="1200" kern="1200" dirty="0" smtClean="0">
                <a:solidFill>
                  <a:schemeClr val="tx1"/>
                </a:solidFill>
                <a:effectLst/>
                <a:latin typeface="+mn-lt"/>
                <a:ea typeface="+mn-ea"/>
                <a:cs typeface="+mn-cs"/>
              </a:rPr>
              <a:t> agencies </a:t>
            </a:r>
            <a:r>
              <a:rPr lang="pt-BR" sz="1200" kern="1200" dirty="0" err="1" smtClean="0">
                <a:solidFill>
                  <a:schemeClr val="tx1"/>
                </a:solidFill>
                <a:effectLst/>
                <a:latin typeface="+mn-lt"/>
                <a:ea typeface="+mn-ea"/>
                <a:cs typeface="+mn-cs"/>
              </a:rPr>
              <a:t>and</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multiple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public</a:t>
            </a:r>
            <a:r>
              <a:rPr lang="pt-BR" sz="1200" kern="1200" dirty="0" smtClean="0">
                <a:solidFill>
                  <a:schemeClr val="tx1"/>
                </a:solidFill>
                <a:effectLst/>
                <a:latin typeface="+mn-lt"/>
                <a:ea typeface="+mn-ea"/>
                <a:cs typeface="+mn-cs"/>
              </a:rPr>
              <a:t> policies </a:t>
            </a:r>
            <a:r>
              <a:rPr lang="pt-BR" sz="1200" kern="1200" dirty="0" err="1" smtClean="0">
                <a:solidFill>
                  <a:schemeClr val="tx1"/>
                </a:solidFill>
                <a:effectLst/>
                <a:latin typeface="+mn-lt"/>
                <a:ea typeface="+mn-ea"/>
                <a:cs typeface="+mn-cs"/>
              </a:rPr>
              <a:t>that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can</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positively</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or</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negatively</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influence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achievement</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of</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those</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goals</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and</a:t>
            </a:r>
            <a:r>
              <a:rPr lang="pt-BR" sz="1200" kern="1200" dirty="0" smtClean="0">
                <a:solidFill>
                  <a:schemeClr val="tx1"/>
                </a:solidFill>
                <a:effectLst/>
                <a:latin typeface="+mn-lt"/>
                <a:ea typeface="+mn-ea"/>
                <a:cs typeface="+mn-cs"/>
              </a:rPr>
              <a:t> </a:t>
            </a:r>
            <a:r>
              <a:rPr lang="pt-BR" sz="1200" kern="1200" dirty="0" err="1" smtClean="0">
                <a:solidFill>
                  <a:schemeClr val="tx1"/>
                </a:solidFill>
                <a:effectLst/>
                <a:latin typeface="+mn-lt"/>
                <a:ea typeface="+mn-ea"/>
                <a:cs typeface="+mn-cs"/>
              </a:rPr>
              <a:t>targets</a:t>
            </a:r>
            <a:r>
              <a:rPr lang="pt-BR" sz="1200" kern="1200" dirty="0" smtClean="0">
                <a:solidFill>
                  <a:schemeClr val="tx1"/>
                </a:solidFill>
                <a:effectLst/>
                <a:latin typeface="+mn-lt"/>
                <a:ea typeface="+mn-ea"/>
                <a:cs typeface="+mn-cs"/>
              </a:rPr>
              <a:t>.</a:t>
            </a:r>
          </a:p>
          <a:p>
            <a:endParaRPr lang="pt-B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approach should allow to identify and assess coherence between center of the government agencies and if there are omissions, fragmentation, overlapping and duplications among the policies and the agencies mandate and acting.</a:t>
            </a:r>
            <a:endParaRPr lang="pt-BR" dirty="0"/>
          </a:p>
        </p:txBody>
      </p:sp>
      <p:sp>
        <p:nvSpPr>
          <p:cNvPr id="4" name="Espaço Reservado para Número de Slide 3"/>
          <p:cNvSpPr>
            <a:spLocks noGrp="1"/>
          </p:cNvSpPr>
          <p:nvPr>
            <p:ph type="sldNum" sz="quarter" idx="10"/>
          </p:nvPr>
        </p:nvSpPr>
        <p:spPr/>
        <p:txBody>
          <a:bodyPr/>
          <a:lstStyle/>
          <a:p>
            <a:pPr>
              <a:defRPr/>
            </a:pPr>
            <a:fld id="{B2103C3B-63AB-46B6-A90F-0CB45EF0C586}" type="slidenum">
              <a:rPr lang="pt-BR" smtClean="0"/>
              <a:pPr>
                <a:defRPr/>
              </a:pPr>
              <a:t>5</a:t>
            </a:fld>
            <a:endParaRPr lang="pt-BR"/>
          </a:p>
        </p:txBody>
      </p:sp>
    </p:spTree>
    <p:extLst>
      <p:ext uri="{BB962C8B-B14F-4D97-AF65-F5344CB8AC3E}">
        <p14:creationId xmlns:p14="http://schemas.microsoft.com/office/powerpoint/2010/main" val="57726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We</a:t>
            </a:r>
            <a:r>
              <a:rPr lang="pt-BR" baseline="0" dirty="0" smtClean="0"/>
              <a:t> </a:t>
            </a:r>
            <a:r>
              <a:rPr lang="pt-BR" baseline="0" dirty="0" err="1" smtClean="0"/>
              <a:t>should</a:t>
            </a:r>
            <a:r>
              <a:rPr lang="pt-BR" baseline="0" dirty="0" smtClean="0"/>
              <a:t> </a:t>
            </a:r>
            <a:r>
              <a:rPr lang="pt-BR" baseline="0" dirty="0" err="1" smtClean="0"/>
              <a:t>assess</a:t>
            </a:r>
            <a:r>
              <a:rPr lang="pt-BR" dirty="0" smtClean="0"/>
              <a:t> </a:t>
            </a:r>
            <a:r>
              <a:rPr lang="en-US" noProof="0" dirty="0" smtClean="0"/>
              <a:t>governance</a:t>
            </a:r>
            <a:r>
              <a:rPr lang="pt-BR" dirty="0" smtClean="0"/>
              <a:t> </a:t>
            </a:r>
            <a:r>
              <a:rPr lang="en-US" noProof="0" dirty="0" smtClean="0"/>
              <a:t>structure</a:t>
            </a:r>
            <a:r>
              <a:rPr lang="en-US" baseline="0" noProof="0" dirty="0" smtClean="0"/>
              <a:t> in the level of the Center o Government and in the level of the SDG target. In the center of the government we are expected to assess the components of </a:t>
            </a:r>
            <a:r>
              <a:rPr lang="en-US" baseline="0" noProof="0" dirty="0" err="1" smtClean="0"/>
              <a:t>Intitutionalization</a:t>
            </a:r>
            <a:r>
              <a:rPr lang="en-US" baseline="0" noProof="0" dirty="0" smtClean="0"/>
              <a:t>, that means legislation, responsible agencies, structure. How the strategy is set in the planning system. How the government coordinate the different bodies that deliver the public policies, programs and activities, related to the SDG, from a systemic perspective, and how they supervise and bring transparency to their goals and its results.</a:t>
            </a:r>
            <a:endParaRPr lang="en-US" noProof="0" dirty="0"/>
          </a:p>
        </p:txBody>
      </p:sp>
      <p:sp>
        <p:nvSpPr>
          <p:cNvPr id="4" name="Espaço Reservado para Número de Slide 3"/>
          <p:cNvSpPr>
            <a:spLocks noGrp="1"/>
          </p:cNvSpPr>
          <p:nvPr>
            <p:ph type="sldNum" sz="quarter" idx="10"/>
          </p:nvPr>
        </p:nvSpPr>
        <p:spPr/>
        <p:txBody>
          <a:bodyPr/>
          <a:lstStyle/>
          <a:p>
            <a:pPr>
              <a:defRPr/>
            </a:pPr>
            <a:fld id="{B2103C3B-63AB-46B6-A90F-0CB45EF0C586}" type="slidenum">
              <a:rPr lang="pt-BR" smtClean="0"/>
              <a:pPr>
                <a:defRPr/>
              </a:pPr>
              <a:t>6</a:t>
            </a:fld>
            <a:endParaRPr lang="pt-BR"/>
          </a:p>
        </p:txBody>
      </p:sp>
    </p:spTree>
    <p:extLst>
      <p:ext uri="{BB962C8B-B14F-4D97-AF65-F5344CB8AC3E}">
        <p14:creationId xmlns:p14="http://schemas.microsoft.com/office/powerpoint/2010/main" val="130702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noProof="0" dirty="0" smtClean="0"/>
              <a:t>The Global</a:t>
            </a:r>
            <a:r>
              <a:rPr lang="en-US" baseline="0" noProof="0" dirty="0" smtClean="0"/>
              <a:t> Governance Index, is supposed to be a common language to communicate the level of compliance with each governance component</a:t>
            </a:r>
            <a:endParaRPr lang="en-US" noProof="0" dirty="0"/>
          </a:p>
        </p:txBody>
      </p:sp>
      <p:sp>
        <p:nvSpPr>
          <p:cNvPr id="4" name="Espaço Reservado para Número de Slide 3"/>
          <p:cNvSpPr>
            <a:spLocks noGrp="1"/>
          </p:cNvSpPr>
          <p:nvPr>
            <p:ph type="sldNum" sz="quarter" idx="10"/>
          </p:nvPr>
        </p:nvSpPr>
        <p:spPr/>
        <p:txBody>
          <a:bodyPr/>
          <a:lstStyle/>
          <a:p>
            <a:pPr>
              <a:defRPr/>
            </a:pPr>
            <a:fld id="{B2103C3B-63AB-46B6-A90F-0CB45EF0C586}" type="slidenum">
              <a:rPr lang="pt-BR" smtClean="0"/>
              <a:pPr>
                <a:defRPr/>
              </a:pPr>
              <a:t>7</a:t>
            </a:fld>
            <a:endParaRPr lang="pt-BR"/>
          </a:p>
        </p:txBody>
      </p:sp>
    </p:spTree>
    <p:extLst>
      <p:ext uri="{BB962C8B-B14F-4D97-AF65-F5344CB8AC3E}">
        <p14:creationId xmlns:p14="http://schemas.microsoft.com/office/powerpoint/2010/main" val="65137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kern="1200" noProof="0" dirty="0" smtClean="0">
                <a:solidFill>
                  <a:schemeClr val="tx1"/>
                </a:solidFill>
                <a:effectLst/>
                <a:latin typeface="+mn-lt"/>
                <a:ea typeface="+mn-ea"/>
                <a:cs typeface="+mn-cs"/>
              </a:rPr>
              <a:t>The preparedness and performance audit</a:t>
            </a:r>
            <a:r>
              <a:rPr lang="en-US" sz="1200" kern="1200" baseline="0" noProof="0" dirty="0" smtClean="0">
                <a:solidFill>
                  <a:schemeClr val="tx1"/>
                </a:solidFill>
                <a:effectLst/>
                <a:latin typeface="+mn-lt"/>
                <a:ea typeface="+mn-ea"/>
                <a:cs typeface="+mn-cs"/>
              </a:rPr>
              <a:t> approach</a:t>
            </a:r>
            <a:r>
              <a:rPr lang="en-US" sz="1200" kern="1200" noProof="0" dirty="0" smtClean="0">
                <a:solidFill>
                  <a:schemeClr val="tx1"/>
                </a:solidFill>
                <a:effectLst/>
                <a:latin typeface="+mn-lt"/>
                <a:ea typeface="+mn-ea"/>
                <a:cs typeface="+mn-cs"/>
              </a:rPr>
              <a:t> is based on the GAO evaluation model of Fragmentation, Overlap and Duplication. The audit approach developed by TCU also includes the evaluation of omissions.</a:t>
            </a:r>
          </a:p>
          <a:p>
            <a:r>
              <a:rPr lang="en-US" sz="1200" kern="1200" noProof="0" dirty="0" smtClean="0">
                <a:solidFill>
                  <a:schemeClr val="tx1"/>
                </a:solidFill>
                <a:effectLst/>
                <a:latin typeface="+mn-lt"/>
                <a:ea typeface="+mn-ea"/>
                <a:cs typeface="+mn-cs"/>
              </a:rPr>
              <a:t>We</a:t>
            </a:r>
            <a:r>
              <a:rPr lang="en-US" sz="1200" kern="1200" baseline="0" noProof="0" dirty="0" smtClean="0">
                <a:solidFill>
                  <a:schemeClr val="tx1"/>
                </a:solidFill>
                <a:effectLst/>
                <a:latin typeface="+mn-lt"/>
                <a:ea typeface="+mn-ea"/>
                <a:cs typeface="+mn-cs"/>
              </a:rPr>
              <a:t> adapted the FOD/GAO model to SDGs perspective and inserted the omission aspect.</a:t>
            </a:r>
            <a:endParaRPr lang="en-US" noProof="0" dirty="0"/>
          </a:p>
        </p:txBody>
      </p:sp>
      <p:sp>
        <p:nvSpPr>
          <p:cNvPr id="4" name="Espaço Reservado para Número de Slide 3"/>
          <p:cNvSpPr>
            <a:spLocks noGrp="1"/>
          </p:cNvSpPr>
          <p:nvPr>
            <p:ph type="sldNum" sz="quarter" idx="10"/>
          </p:nvPr>
        </p:nvSpPr>
        <p:spPr/>
        <p:txBody>
          <a:bodyPr/>
          <a:lstStyle/>
          <a:p>
            <a:pPr>
              <a:defRPr/>
            </a:pPr>
            <a:fld id="{712A0695-9CCB-4EC8-A075-DE0BC49DE1D0}" type="slidenum">
              <a:rPr lang="pt-BR" smtClean="0"/>
              <a:pPr>
                <a:defRPr/>
              </a:pPr>
              <a:t>9</a:t>
            </a:fld>
            <a:endParaRPr lang="pt-BR"/>
          </a:p>
        </p:txBody>
      </p:sp>
    </p:spTree>
    <p:extLst>
      <p:ext uri="{BB962C8B-B14F-4D97-AF65-F5344CB8AC3E}">
        <p14:creationId xmlns:p14="http://schemas.microsoft.com/office/powerpoint/2010/main" val="14588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kern="1200" noProof="0" dirty="0" smtClean="0">
                <a:solidFill>
                  <a:schemeClr val="tx1"/>
                </a:solidFill>
                <a:effectLst/>
                <a:latin typeface="+mn-lt"/>
                <a:ea typeface="+mn-ea"/>
                <a:cs typeface="+mn-cs"/>
              </a:rPr>
              <a:t>Applying the audit model developed to evaluate the preparedness of the Brazilian government to achieve the goal of sustainable food production, we find public policies that contribute positively to the goal, such as the production of organic and low carbon foods.</a:t>
            </a:r>
          </a:p>
          <a:p>
            <a:r>
              <a:rPr lang="en-US" sz="1200" kern="1200" noProof="0" dirty="0" smtClean="0">
                <a:solidFill>
                  <a:schemeClr val="tx1"/>
                </a:solidFill>
                <a:effectLst/>
                <a:latin typeface="+mn-lt"/>
                <a:ea typeface="+mn-ea"/>
                <a:cs typeface="+mn-cs"/>
              </a:rPr>
              <a:t>Technical assistance encourages producers to use pesticides, contributing negatively.</a:t>
            </a:r>
          </a:p>
          <a:p>
            <a:r>
              <a:rPr lang="en-US" sz="1200" kern="1200" noProof="0" dirty="0" smtClean="0">
                <a:solidFill>
                  <a:schemeClr val="tx1"/>
                </a:solidFill>
                <a:effectLst/>
                <a:latin typeface="+mn-lt"/>
                <a:ea typeface="+mn-ea"/>
                <a:cs typeface="+mn-cs"/>
              </a:rPr>
              <a:t>In Brazil, there are no policies that encourage the reduction of pesticides and the adoption of sustainable alternatives, which are considered as omissions.</a:t>
            </a:r>
          </a:p>
          <a:p>
            <a:r>
              <a:rPr lang="en-US" sz="1200" kern="1200" noProof="0" dirty="0" smtClean="0">
                <a:solidFill>
                  <a:schemeClr val="tx1"/>
                </a:solidFill>
                <a:effectLst/>
                <a:latin typeface="+mn-lt"/>
                <a:ea typeface="+mn-ea"/>
                <a:cs typeface="+mn-cs"/>
              </a:rPr>
              <a:t>Finally, credit and insurance policies require the use of pesticides, and the tax policy exempts the importation of pesticides, contributing negatively.</a:t>
            </a:r>
            <a:endParaRPr lang="en-US" noProof="0" dirty="0"/>
          </a:p>
        </p:txBody>
      </p:sp>
      <p:sp>
        <p:nvSpPr>
          <p:cNvPr id="4" name="Espaço Reservado para Número de Slide 3"/>
          <p:cNvSpPr>
            <a:spLocks noGrp="1"/>
          </p:cNvSpPr>
          <p:nvPr>
            <p:ph type="sldNum" sz="quarter" idx="10"/>
          </p:nvPr>
        </p:nvSpPr>
        <p:spPr/>
        <p:txBody>
          <a:bodyPr/>
          <a:lstStyle/>
          <a:p>
            <a:pPr>
              <a:defRPr/>
            </a:pPr>
            <a:fld id="{712A0695-9CCB-4EC8-A075-DE0BC49DE1D0}" type="slidenum">
              <a:rPr lang="pt-BR" smtClean="0"/>
              <a:pPr>
                <a:defRPr/>
              </a:pPr>
              <a:t>11</a:t>
            </a:fld>
            <a:endParaRPr lang="pt-BR"/>
          </a:p>
        </p:txBody>
      </p:sp>
    </p:spTree>
    <p:extLst>
      <p:ext uri="{BB962C8B-B14F-4D97-AF65-F5344CB8AC3E}">
        <p14:creationId xmlns:p14="http://schemas.microsoft.com/office/powerpoint/2010/main" val="927349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t-BR" smtClean="0"/>
              <a:t>Clique para editar estilo do título mestre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13/09/17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1B80C674-7DFC-42FE-B9CD-82963CDB1557}"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t-BR" smtClean="0"/>
              <a:t>Clique para editar estilo do título mestre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2076456F-F47D-4F25-8053-2A695DA0CA7D}"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t-BR" smtClean="0"/>
              <a:t>Clique para editar estilo do título mestre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5D6C7379-69CC-4837-9905-BEBA22830C8A}"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t-BR" smtClean="0"/>
              <a:t>Clique para editar estilo do título mestre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49EB8B7E-8AEE-4F10-BFEE-C999AD004D36}"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t-BR" smtClean="0"/>
              <a:t>Clique para editar estilo do título mestre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BR" smtClean="0"/>
              <a:t>Clique para editar os estilos de texto mestres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BR" smtClean="0"/>
              <a:t>Clique para editar os estilos de texto mestres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3" name="Date Placeholder 2"/>
          <p:cNvSpPr>
            <a:spLocks noGrp="1"/>
          </p:cNvSpPr>
          <p:nvPr>
            <p:ph type="dt" sz="half" idx="10"/>
          </p:nvPr>
        </p:nvSpPr>
        <p:spPr/>
        <p:txBody>
          <a:bodyPr/>
          <a:lstStyle/>
          <a:p>
            <a:fld id="{8668F3F9-58BC-440B-B37B-805B9055EF92}" type="datetimeFigureOut">
              <a:rPr lang="en-US" dirty="0"/>
              <a:t>13/09/17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t-BR" smtClean="0"/>
              <a:t>Clique para editar estilo do título mestre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Arraste a imagem para o espaço reservado ou clique no ícone para adicionar</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Arraste a imagem para o espaço reservado ou clique no ícone para adicionar</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Arraste a imagem para o espaço reservado ou clique no ícone para adicionar</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3" name="Date Placeholder 2"/>
          <p:cNvSpPr>
            <a:spLocks noGrp="1"/>
          </p:cNvSpPr>
          <p:nvPr>
            <p:ph type="dt" sz="half" idx="10"/>
          </p:nvPr>
        </p:nvSpPr>
        <p:spPr/>
        <p:txBody>
          <a:bodyPr/>
          <a:lstStyle/>
          <a:p>
            <a:fld id="{0D5A53AF-48EA-489D-8260-9DCAB666386A}" type="datetimeFigureOut">
              <a:rPr lang="en-US" dirty="0"/>
              <a:t>13/09/17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13/09/17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smtClean="0"/>
              <a:t>Clique para editar estilo do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13/09/17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pic>
        <p:nvPicPr>
          <p:cNvPr id="5" name="Imagem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838200" y="815921"/>
            <a:ext cx="10515600" cy="868192"/>
          </a:xfrm>
        </p:spPr>
        <p:txBody>
          <a:bodyPr anchor="b">
            <a:normAutofit/>
          </a:bodyPr>
          <a:lstStyle>
            <a:lvl1pPr>
              <a:defRPr sz="4800" b="1">
                <a:solidFill>
                  <a:srgbClr val="28ABE2"/>
                </a:solidFill>
                <a:latin typeface="+mn-lt"/>
              </a:defRPr>
            </a:lvl1pPr>
          </a:lstStyle>
          <a:p>
            <a:r>
              <a:rPr lang="en-US" noProof="0" dirty="0" smtClean="0"/>
              <a:t>Clique para </a:t>
            </a:r>
            <a:r>
              <a:rPr lang="en-US" noProof="0" dirty="0" err="1" smtClean="0"/>
              <a:t>editar</a:t>
            </a:r>
            <a:r>
              <a:rPr lang="en-US" noProof="0" dirty="0" smtClean="0"/>
              <a:t> o </a:t>
            </a:r>
            <a:r>
              <a:rPr lang="en-US" noProof="0" dirty="0" err="1" smtClean="0"/>
              <a:t>título</a:t>
            </a:r>
            <a:r>
              <a:rPr lang="en-US" noProof="0" dirty="0" smtClean="0"/>
              <a:t> </a:t>
            </a:r>
            <a:r>
              <a:rPr lang="en-US" noProof="0" dirty="0" err="1" smtClean="0"/>
              <a:t>mestre</a:t>
            </a:r>
            <a:endParaRPr lang="en-US" noProof="0" dirty="0"/>
          </a:p>
        </p:txBody>
      </p:sp>
      <p:sp>
        <p:nvSpPr>
          <p:cNvPr id="3" name="Espaço Reservado para Conteúdo 2"/>
          <p:cNvSpPr>
            <a:spLocks noGrp="1"/>
          </p:cNvSpPr>
          <p:nvPr>
            <p:ph idx="1"/>
          </p:nvPr>
        </p:nvSpPr>
        <p:spPr>
          <a:xfrm>
            <a:off x="838200" y="1959429"/>
            <a:ext cx="10515600" cy="3991428"/>
          </a:xfrm>
        </p:spPr>
        <p:txBody>
          <a:bodyPr/>
          <a:lstStyle>
            <a:lvl1pPr>
              <a:defRPr sz="3200"/>
            </a:lvl1pPr>
            <a:lvl2pPr>
              <a:defRPr sz="2800"/>
            </a:lvl2pPr>
            <a:lvl3pPr>
              <a:defRPr sz="2400"/>
            </a:lvl3pPr>
            <a:lvl4pPr>
              <a:defRPr sz="2000"/>
            </a:lvl4pPr>
            <a:lvl5pPr>
              <a:defRPr sz="2000"/>
            </a:lvl5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smtClean="0"/>
              <a:t>Quinto </a:t>
            </a:r>
            <a:r>
              <a:rPr lang="en-US" noProof="0" dirty="0" err="1" smtClean="0"/>
              <a:t>nível</a:t>
            </a:r>
            <a:endParaRPr lang="en-US" noProof="0" dirty="0"/>
          </a:p>
        </p:txBody>
      </p:sp>
      <p:sp>
        <p:nvSpPr>
          <p:cNvPr id="14" name="Espaço Reservado para Texto 13"/>
          <p:cNvSpPr>
            <a:spLocks noGrp="1"/>
          </p:cNvSpPr>
          <p:nvPr>
            <p:ph type="body" sz="quarter" idx="13"/>
          </p:nvPr>
        </p:nvSpPr>
        <p:spPr>
          <a:xfrm>
            <a:off x="838200" y="571219"/>
            <a:ext cx="10515600" cy="461962"/>
          </a:xfrm>
        </p:spPr>
        <p:txBody>
          <a:bodyPr anchor="b">
            <a:noAutofit/>
          </a:bodyPr>
          <a:lstStyle>
            <a:lvl1pPr marL="0" indent="0">
              <a:buNone/>
              <a:defRPr sz="3600" b="0" i="0">
                <a:solidFill>
                  <a:srgbClr val="3D89C9"/>
                </a:solidFill>
                <a:latin typeface="+mn-lt"/>
              </a:defRPr>
            </a:lvl1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p:txBody>
      </p:sp>
      <p:sp>
        <p:nvSpPr>
          <p:cNvPr id="6" name="Espaço Reservado para Data 3"/>
          <p:cNvSpPr>
            <a:spLocks noGrp="1"/>
          </p:cNvSpPr>
          <p:nvPr>
            <p:ph type="dt" sz="half" idx="14"/>
          </p:nvPr>
        </p:nvSpPr>
        <p:spPr/>
        <p:txBody>
          <a:bodyPr/>
          <a:lstStyle>
            <a:lvl1pPr>
              <a:defRPr/>
            </a:lvl1pPr>
          </a:lstStyle>
          <a:p>
            <a:pPr>
              <a:defRPr/>
            </a:pPr>
            <a:fld id="{A6C51B29-027B-47D4-B554-6889D4077F0A}" type="datetimeFigureOut">
              <a:rPr lang="pt-BR"/>
              <a:pPr>
                <a:defRPr/>
              </a:pPr>
              <a:t>13/09/17</a:t>
            </a:fld>
            <a:endParaRPr lang="pt-BR"/>
          </a:p>
        </p:txBody>
      </p:sp>
      <p:sp>
        <p:nvSpPr>
          <p:cNvPr id="7" name="Espaço Reservado para Rodapé 4"/>
          <p:cNvSpPr>
            <a:spLocks noGrp="1"/>
          </p:cNvSpPr>
          <p:nvPr>
            <p:ph type="ftr" sz="quarter" idx="15"/>
          </p:nvPr>
        </p:nvSpPr>
        <p:spPr/>
        <p:txBody>
          <a:bodyPr/>
          <a:lstStyle>
            <a:lvl1pPr>
              <a:defRPr/>
            </a:lvl1pPr>
          </a:lstStyle>
          <a:p>
            <a:pPr>
              <a:defRPr/>
            </a:pPr>
            <a:endParaRPr lang="pt-BR"/>
          </a:p>
        </p:txBody>
      </p:sp>
      <p:sp>
        <p:nvSpPr>
          <p:cNvPr id="8" name="Espaço Reservado para Número de Slide 5"/>
          <p:cNvSpPr>
            <a:spLocks noGrp="1"/>
          </p:cNvSpPr>
          <p:nvPr>
            <p:ph type="sldNum" sz="quarter" idx="16"/>
          </p:nvPr>
        </p:nvSpPr>
        <p:spPr/>
        <p:txBody>
          <a:bodyPr/>
          <a:lstStyle>
            <a:lvl1pPr>
              <a:defRPr/>
            </a:lvl1pPr>
          </a:lstStyle>
          <a:p>
            <a:pPr>
              <a:defRPr/>
            </a:pPr>
            <a:fld id="{20E8F0B9-BEB9-421F-9454-FDAEECDF1681}" type="slidenum">
              <a:rPr lang="pt-BR"/>
              <a:pPr>
                <a:defRPr/>
              </a:pPr>
              <a:t>‹#›</a:t>
            </a:fld>
            <a:endParaRPr lang="pt-BR"/>
          </a:p>
        </p:txBody>
      </p:sp>
    </p:spTree>
    <p:extLst>
      <p:ext uri="{BB962C8B-B14F-4D97-AF65-F5344CB8AC3E}">
        <p14:creationId xmlns:p14="http://schemas.microsoft.com/office/powerpoint/2010/main" val="2278197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pic>
        <p:nvPicPr>
          <p:cNvPr id="5" name="Imagem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to 5"/>
          <p:cNvCxnSpPr/>
          <p:nvPr userDrawn="1"/>
        </p:nvCxnSpPr>
        <p:spPr>
          <a:xfrm>
            <a:off x="838200" y="1684338"/>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838200" y="815921"/>
            <a:ext cx="10515600" cy="868192"/>
          </a:xfrm>
        </p:spPr>
        <p:txBody>
          <a:bodyPr anchor="b">
            <a:normAutofit/>
          </a:bodyPr>
          <a:lstStyle>
            <a:lvl1pPr>
              <a:defRPr sz="4800" b="1">
                <a:solidFill>
                  <a:srgbClr val="28ABE2"/>
                </a:solidFill>
                <a:latin typeface="+mn-lt"/>
              </a:defRPr>
            </a:lvl1pPr>
          </a:lstStyle>
          <a:p>
            <a:r>
              <a:rPr lang="en-US" noProof="0" dirty="0" smtClean="0"/>
              <a:t>Clique para </a:t>
            </a:r>
            <a:r>
              <a:rPr lang="en-US" noProof="0" dirty="0" err="1" smtClean="0"/>
              <a:t>editar</a:t>
            </a:r>
            <a:r>
              <a:rPr lang="en-US" noProof="0" dirty="0" smtClean="0"/>
              <a:t> o </a:t>
            </a:r>
            <a:r>
              <a:rPr lang="en-US" noProof="0" dirty="0" err="1" smtClean="0"/>
              <a:t>título</a:t>
            </a:r>
            <a:r>
              <a:rPr lang="en-US" noProof="0" dirty="0" smtClean="0"/>
              <a:t> </a:t>
            </a:r>
            <a:r>
              <a:rPr lang="en-US" noProof="0" dirty="0" err="1" smtClean="0"/>
              <a:t>mestre</a:t>
            </a:r>
            <a:endParaRPr lang="en-US" noProof="0" dirty="0"/>
          </a:p>
        </p:txBody>
      </p:sp>
      <p:sp>
        <p:nvSpPr>
          <p:cNvPr id="3" name="Espaço Reservado para Conteúdo 2"/>
          <p:cNvSpPr>
            <a:spLocks noGrp="1"/>
          </p:cNvSpPr>
          <p:nvPr>
            <p:ph idx="1"/>
          </p:nvPr>
        </p:nvSpPr>
        <p:spPr>
          <a:xfrm>
            <a:off x="838200" y="1959429"/>
            <a:ext cx="10515600" cy="3991428"/>
          </a:xfrm>
        </p:spPr>
        <p:txBody>
          <a:bodyPr/>
          <a:lstStyle>
            <a:lvl1pPr>
              <a:defRPr sz="3200"/>
            </a:lvl1pPr>
            <a:lvl2pPr>
              <a:defRPr sz="2800"/>
            </a:lvl2pPr>
            <a:lvl3pPr>
              <a:defRPr sz="2400"/>
            </a:lvl3pPr>
            <a:lvl4pPr>
              <a:defRPr sz="2000"/>
            </a:lvl4pPr>
            <a:lvl5pPr>
              <a:defRPr sz="2000"/>
            </a:lvl5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smtClean="0"/>
              <a:t>Quinto </a:t>
            </a:r>
            <a:r>
              <a:rPr lang="en-US" noProof="0" dirty="0" err="1" smtClean="0"/>
              <a:t>nível</a:t>
            </a:r>
            <a:endParaRPr lang="en-US" noProof="0" dirty="0"/>
          </a:p>
        </p:txBody>
      </p:sp>
      <p:sp>
        <p:nvSpPr>
          <p:cNvPr id="14" name="Espaço Reservado para Texto 13"/>
          <p:cNvSpPr>
            <a:spLocks noGrp="1"/>
          </p:cNvSpPr>
          <p:nvPr>
            <p:ph type="body" sz="quarter" idx="13"/>
          </p:nvPr>
        </p:nvSpPr>
        <p:spPr>
          <a:xfrm>
            <a:off x="838200" y="571219"/>
            <a:ext cx="10515600" cy="461962"/>
          </a:xfrm>
        </p:spPr>
        <p:txBody>
          <a:bodyPr anchor="b">
            <a:noAutofit/>
          </a:bodyPr>
          <a:lstStyle>
            <a:lvl1pPr marL="0" indent="0">
              <a:buNone/>
              <a:defRPr sz="3600" b="0" i="0">
                <a:solidFill>
                  <a:srgbClr val="3D89C9"/>
                </a:solidFill>
                <a:latin typeface="+mn-lt"/>
              </a:defRPr>
            </a:lvl1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p:txBody>
      </p:sp>
      <p:sp>
        <p:nvSpPr>
          <p:cNvPr id="7" name="Espaço Reservado para Data 3"/>
          <p:cNvSpPr>
            <a:spLocks noGrp="1"/>
          </p:cNvSpPr>
          <p:nvPr>
            <p:ph type="dt" sz="half" idx="14"/>
          </p:nvPr>
        </p:nvSpPr>
        <p:spPr/>
        <p:txBody>
          <a:bodyPr/>
          <a:lstStyle>
            <a:lvl1pPr>
              <a:defRPr/>
            </a:lvl1pPr>
          </a:lstStyle>
          <a:p>
            <a:pPr>
              <a:defRPr/>
            </a:pPr>
            <a:fld id="{17EE9464-79F3-4FDF-90C5-2EB94D9124B2}" type="datetimeFigureOut">
              <a:rPr lang="pt-BR"/>
              <a:pPr>
                <a:defRPr/>
              </a:pPr>
              <a:t>13/09/17</a:t>
            </a:fld>
            <a:endParaRPr lang="pt-BR"/>
          </a:p>
        </p:txBody>
      </p:sp>
      <p:sp>
        <p:nvSpPr>
          <p:cNvPr id="8" name="Espaço Reservado para Rodapé 4"/>
          <p:cNvSpPr>
            <a:spLocks noGrp="1"/>
          </p:cNvSpPr>
          <p:nvPr>
            <p:ph type="ftr" sz="quarter" idx="15"/>
          </p:nvPr>
        </p:nvSpPr>
        <p:spPr/>
        <p:txBody>
          <a:bodyPr/>
          <a:lstStyle>
            <a:lvl1pPr>
              <a:defRPr/>
            </a:lvl1pPr>
          </a:lstStyle>
          <a:p>
            <a:pPr>
              <a:defRPr/>
            </a:pPr>
            <a:endParaRPr lang="pt-BR"/>
          </a:p>
        </p:txBody>
      </p:sp>
      <p:sp>
        <p:nvSpPr>
          <p:cNvPr id="9" name="Espaço Reservado para Número de Slide 5"/>
          <p:cNvSpPr>
            <a:spLocks noGrp="1"/>
          </p:cNvSpPr>
          <p:nvPr>
            <p:ph type="sldNum" sz="quarter" idx="16"/>
          </p:nvPr>
        </p:nvSpPr>
        <p:spPr/>
        <p:txBody>
          <a:bodyPr/>
          <a:lstStyle>
            <a:lvl1pPr>
              <a:defRPr/>
            </a:lvl1pPr>
          </a:lstStyle>
          <a:p>
            <a:pPr>
              <a:defRPr/>
            </a:pPr>
            <a:fld id="{D88DDDD3-94A3-4FC5-AE69-13709A9E7129}" type="slidenum">
              <a:rPr lang="pt-BR"/>
              <a:pPr>
                <a:defRPr/>
              </a:pPr>
              <a:t>‹#›</a:t>
            </a:fld>
            <a:endParaRPr lang="pt-BR"/>
          </a:p>
        </p:txBody>
      </p:sp>
    </p:spTree>
    <p:extLst>
      <p:ext uri="{BB962C8B-B14F-4D97-AF65-F5344CB8AC3E}">
        <p14:creationId xmlns:p14="http://schemas.microsoft.com/office/powerpoint/2010/main" val="7617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idx="1"/>
          </p:nvPr>
        </p:nvSpPr>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13/09/17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pic>
        <p:nvPicPr>
          <p:cNvPr id="5" name="Imagem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to 5"/>
          <p:cNvCxnSpPr/>
          <p:nvPr userDrawn="1"/>
        </p:nvCxnSpPr>
        <p:spPr>
          <a:xfrm>
            <a:off x="838200" y="1684338"/>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838200" y="815921"/>
            <a:ext cx="10515600" cy="868192"/>
          </a:xfrm>
        </p:spPr>
        <p:txBody>
          <a:bodyPr anchor="b">
            <a:normAutofit/>
          </a:bodyPr>
          <a:lstStyle>
            <a:lvl1pPr>
              <a:defRPr sz="4800" b="1">
                <a:solidFill>
                  <a:srgbClr val="28ABE2"/>
                </a:solidFill>
                <a:latin typeface="+mn-lt"/>
              </a:defRPr>
            </a:lvl1pPr>
          </a:lstStyle>
          <a:p>
            <a:r>
              <a:rPr lang="en-US" noProof="0" dirty="0" smtClean="0"/>
              <a:t>Clique para </a:t>
            </a:r>
            <a:r>
              <a:rPr lang="en-US" noProof="0" dirty="0" err="1" smtClean="0"/>
              <a:t>editar</a:t>
            </a:r>
            <a:r>
              <a:rPr lang="en-US" noProof="0" dirty="0" smtClean="0"/>
              <a:t> o </a:t>
            </a:r>
            <a:r>
              <a:rPr lang="en-US" noProof="0" dirty="0" err="1" smtClean="0"/>
              <a:t>título</a:t>
            </a:r>
            <a:r>
              <a:rPr lang="en-US" noProof="0" dirty="0" smtClean="0"/>
              <a:t> </a:t>
            </a:r>
            <a:r>
              <a:rPr lang="en-US" noProof="0" dirty="0" err="1" smtClean="0"/>
              <a:t>mestre</a:t>
            </a:r>
            <a:endParaRPr lang="en-US" noProof="0" dirty="0"/>
          </a:p>
        </p:txBody>
      </p:sp>
      <p:sp>
        <p:nvSpPr>
          <p:cNvPr id="3" name="Espaço Reservado para Conteúdo 2"/>
          <p:cNvSpPr>
            <a:spLocks noGrp="1"/>
          </p:cNvSpPr>
          <p:nvPr>
            <p:ph idx="1"/>
          </p:nvPr>
        </p:nvSpPr>
        <p:spPr>
          <a:xfrm>
            <a:off x="838200" y="1959429"/>
            <a:ext cx="10515600" cy="3991428"/>
          </a:xfrm>
        </p:spPr>
        <p:txBody>
          <a:bodyPr/>
          <a:lstStyle>
            <a:lvl1pPr>
              <a:defRPr sz="3200"/>
            </a:lvl1pPr>
            <a:lvl2pPr>
              <a:defRPr sz="2800"/>
            </a:lvl2pPr>
            <a:lvl3pPr>
              <a:defRPr sz="2400"/>
            </a:lvl3pPr>
            <a:lvl4pPr>
              <a:defRPr sz="2000"/>
            </a:lvl4pPr>
            <a:lvl5pPr>
              <a:defRPr sz="2000"/>
            </a:lvl5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smtClean="0"/>
              <a:t>Quinto </a:t>
            </a:r>
            <a:r>
              <a:rPr lang="en-US" noProof="0" dirty="0" err="1" smtClean="0"/>
              <a:t>nível</a:t>
            </a:r>
            <a:endParaRPr lang="en-US" noProof="0" dirty="0"/>
          </a:p>
        </p:txBody>
      </p:sp>
      <p:sp>
        <p:nvSpPr>
          <p:cNvPr id="14" name="Espaço Reservado para Texto 13"/>
          <p:cNvSpPr>
            <a:spLocks noGrp="1"/>
          </p:cNvSpPr>
          <p:nvPr>
            <p:ph type="body" sz="quarter" idx="13"/>
          </p:nvPr>
        </p:nvSpPr>
        <p:spPr>
          <a:xfrm>
            <a:off x="838200" y="571219"/>
            <a:ext cx="10515600" cy="461962"/>
          </a:xfrm>
        </p:spPr>
        <p:txBody>
          <a:bodyPr anchor="b">
            <a:noAutofit/>
          </a:bodyPr>
          <a:lstStyle>
            <a:lvl1pPr marL="0" indent="0">
              <a:buNone/>
              <a:defRPr sz="3600" b="0" i="0">
                <a:solidFill>
                  <a:srgbClr val="3D89C9"/>
                </a:solidFill>
                <a:latin typeface="+mn-lt"/>
              </a:defRPr>
            </a:lvl1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p:txBody>
      </p:sp>
      <p:sp>
        <p:nvSpPr>
          <p:cNvPr id="7" name="Espaço Reservado para Data 3"/>
          <p:cNvSpPr>
            <a:spLocks noGrp="1"/>
          </p:cNvSpPr>
          <p:nvPr>
            <p:ph type="dt" sz="half" idx="14"/>
          </p:nvPr>
        </p:nvSpPr>
        <p:spPr/>
        <p:txBody>
          <a:bodyPr/>
          <a:lstStyle>
            <a:lvl1pPr>
              <a:defRPr/>
            </a:lvl1pPr>
          </a:lstStyle>
          <a:p>
            <a:pPr>
              <a:defRPr/>
            </a:pPr>
            <a:fld id="{17EE9464-79F3-4FDF-90C5-2EB94D9124B2}" type="datetimeFigureOut">
              <a:rPr lang="pt-BR"/>
              <a:pPr>
                <a:defRPr/>
              </a:pPr>
              <a:t>13/09/17</a:t>
            </a:fld>
            <a:endParaRPr lang="pt-BR"/>
          </a:p>
        </p:txBody>
      </p:sp>
      <p:sp>
        <p:nvSpPr>
          <p:cNvPr id="8" name="Espaço Reservado para Rodapé 4"/>
          <p:cNvSpPr>
            <a:spLocks noGrp="1"/>
          </p:cNvSpPr>
          <p:nvPr>
            <p:ph type="ftr" sz="quarter" idx="15"/>
          </p:nvPr>
        </p:nvSpPr>
        <p:spPr/>
        <p:txBody>
          <a:bodyPr/>
          <a:lstStyle>
            <a:lvl1pPr>
              <a:defRPr/>
            </a:lvl1pPr>
          </a:lstStyle>
          <a:p>
            <a:pPr>
              <a:defRPr/>
            </a:pPr>
            <a:endParaRPr lang="pt-BR"/>
          </a:p>
        </p:txBody>
      </p:sp>
      <p:sp>
        <p:nvSpPr>
          <p:cNvPr id="9" name="Espaço Reservado para Número de Slide 5"/>
          <p:cNvSpPr>
            <a:spLocks noGrp="1"/>
          </p:cNvSpPr>
          <p:nvPr>
            <p:ph type="sldNum" sz="quarter" idx="16"/>
          </p:nvPr>
        </p:nvSpPr>
        <p:spPr/>
        <p:txBody>
          <a:bodyPr/>
          <a:lstStyle>
            <a:lvl1pPr>
              <a:defRPr/>
            </a:lvl1pPr>
          </a:lstStyle>
          <a:p>
            <a:pPr>
              <a:defRPr/>
            </a:pPr>
            <a:fld id="{D88DDDD3-94A3-4FC5-AE69-13709A9E7129}" type="slidenum">
              <a:rPr lang="pt-BR"/>
              <a:pPr>
                <a:defRPr/>
              </a:pPr>
              <a:t>‹#›</a:t>
            </a:fld>
            <a:endParaRPr lang="pt-BR"/>
          </a:p>
        </p:txBody>
      </p:sp>
    </p:spTree>
    <p:extLst>
      <p:ext uri="{BB962C8B-B14F-4D97-AF65-F5344CB8AC3E}">
        <p14:creationId xmlns:p14="http://schemas.microsoft.com/office/powerpoint/2010/main" val="76178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ítulo e conteúdo">
    <p:spTree>
      <p:nvGrpSpPr>
        <p:cNvPr id="1" name=""/>
        <p:cNvGrpSpPr/>
        <p:nvPr/>
      </p:nvGrpSpPr>
      <p:grpSpPr>
        <a:xfrm>
          <a:off x="0" y="0"/>
          <a:ext cx="0" cy="0"/>
          <a:chOff x="0" y="0"/>
          <a:chExt cx="0" cy="0"/>
        </a:xfrm>
      </p:grpSpPr>
      <p:pic>
        <p:nvPicPr>
          <p:cNvPr id="5" name="Imagem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to 5"/>
          <p:cNvCxnSpPr/>
          <p:nvPr userDrawn="1"/>
        </p:nvCxnSpPr>
        <p:spPr>
          <a:xfrm>
            <a:off x="838200" y="1684338"/>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838200" y="815921"/>
            <a:ext cx="10515600" cy="868192"/>
          </a:xfrm>
        </p:spPr>
        <p:txBody>
          <a:bodyPr anchor="b">
            <a:normAutofit/>
          </a:bodyPr>
          <a:lstStyle>
            <a:lvl1pPr>
              <a:defRPr sz="4800" b="1">
                <a:solidFill>
                  <a:srgbClr val="28ABE2"/>
                </a:solidFill>
                <a:latin typeface="+mn-lt"/>
              </a:defRPr>
            </a:lvl1pPr>
          </a:lstStyle>
          <a:p>
            <a:r>
              <a:rPr lang="en-US" noProof="0" dirty="0" smtClean="0"/>
              <a:t>Clique para </a:t>
            </a:r>
            <a:r>
              <a:rPr lang="en-US" noProof="0" dirty="0" err="1" smtClean="0"/>
              <a:t>editar</a:t>
            </a:r>
            <a:r>
              <a:rPr lang="en-US" noProof="0" dirty="0" smtClean="0"/>
              <a:t> o </a:t>
            </a:r>
            <a:r>
              <a:rPr lang="en-US" noProof="0" dirty="0" err="1" smtClean="0"/>
              <a:t>título</a:t>
            </a:r>
            <a:r>
              <a:rPr lang="en-US" noProof="0" dirty="0" smtClean="0"/>
              <a:t> </a:t>
            </a:r>
            <a:r>
              <a:rPr lang="en-US" noProof="0" dirty="0" err="1" smtClean="0"/>
              <a:t>mestre</a:t>
            </a:r>
            <a:endParaRPr lang="en-US" noProof="0" dirty="0"/>
          </a:p>
        </p:txBody>
      </p:sp>
      <p:sp>
        <p:nvSpPr>
          <p:cNvPr id="3" name="Espaço Reservado para Conteúdo 2"/>
          <p:cNvSpPr>
            <a:spLocks noGrp="1"/>
          </p:cNvSpPr>
          <p:nvPr>
            <p:ph idx="1"/>
          </p:nvPr>
        </p:nvSpPr>
        <p:spPr>
          <a:xfrm>
            <a:off x="838200" y="1959429"/>
            <a:ext cx="10515600" cy="3991428"/>
          </a:xfrm>
        </p:spPr>
        <p:txBody>
          <a:bodyPr/>
          <a:lstStyle>
            <a:lvl1pPr>
              <a:defRPr sz="3200"/>
            </a:lvl1pPr>
            <a:lvl2pPr>
              <a:defRPr sz="2800"/>
            </a:lvl2pPr>
            <a:lvl3pPr>
              <a:defRPr sz="2400"/>
            </a:lvl3pPr>
            <a:lvl4pPr>
              <a:defRPr sz="2000"/>
            </a:lvl4pPr>
            <a:lvl5pPr>
              <a:defRPr sz="2000"/>
            </a:lvl5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smtClean="0"/>
              <a:t>Quinto </a:t>
            </a:r>
            <a:r>
              <a:rPr lang="en-US" noProof="0" dirty="0" err="1" smtClean="0"/>
              <a:t>nível</a:t>
            </a:r>
            <a:endParaRPr lang="en-US" noProof="0" dirty="0"/>
          </a:p>
        </p:txBody>
      </p:sp>
      <p:sp>
        <p:nvSpPr>
          <p:cNvPr id="14" name="Espaço Reservado para Texto 13"/>
          <p:cNvSpPr>
            <a:spLocks noGrp="1"/>
          </p:cNvSpPr>
          <p:nvPr>
            <p:ph type="body" sz="quarter" idx="13"/>
          </p:nvPr>
        </p:nvSpPr>
        <p:spPr>
          <a:xfrm>
            <a:off x="838200" y="571219"/>
            <a:ext cx="10515600" cy="461962"/>
          </a:xfrm>
        </p:spPr>
        <p:txBody>
          <a:bodyPr anchor="b">
            <a:noAutofit/>
          </a:bodyPr>
          <a:lstStyle>
            <a:lvl1pPr marL="0" indent="0">
              <a:buNone/>
              <a:defRPr sz="3600" b="0" i="0">
                <a:solidFill>
                  <a:srgbClr val="3D89C9"/>
                </a:solidFill>
                <a:latin typeface="+mn-lt"/>
              </a:defRPr>
            </a:lvl1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p:txBody>
      </p:sp>
      <p:sp>
        <p:nvSpPr>
          <p:cNvPr id="7" name="Espaço Reservado para Data 3"/>
          <p:cNvSpPr>
            <a:spLocks noGrp="1"/>
          </p:cNvSpPr>
          <p:nvPr>
            <p:ph type="dt" sz="half" idx="14"/>
          </p:nvPr>
        </p:nvSpPr>
        <p:spPr/>
        <p:txBody>
          <a:bodyPr/>
          <a:lstStyle>
            <a:lvl1pPr>
              <a:defRPr/>
            </a:lvl1pPr>
          </a:lstStyle>
          <a:p>
            <a:pPr>
              <a:defRPr/>
            </a:pPr>
            <a:fld id="{17EE9464-79F3-4FDF-90C5-2EB94D9124B2}" type="datetimeFigureOut">
              <a:rPr lang="pt-BR"/>
              <a:pPr>
                <a:defRPr/>
              </a:pPr>
              <a:t>13/09/17</a:t>
            </a:fld>
            <a:endParaRPr lang="pt-BR"/>
          </a:p>
        </p:txBody>
      </p:sp>
      <p:sp>
        <p:nvSpPr>
          <p:cNvPr id="8" name="Espaço Reservado para Rodapé 4"/>
          <p:cNvSpPr>
            <a:spLocks noGrp="1"/>
          </p:cNvSpPr>
          <p:nvPr>
            <p:ph type="ftr" sz="quarter" idx="15"/>
          </p:nvPr>
        </p:nvSpPr>
        <p:spPr/>
        <p:txBody>
          <a:bodyPr/>
          <a:lstStyle>
            <a:lvl1pPr>
              <a:defRPr/>
            </a:lvl1pPr>
          </a:lstStyle>
          <a:p>
            <a:pPr>
              <a:defRPr/>
            </a:pPr>
            <a:endParaRPr lang="pt-BR"/>
          </a:p>
        </p:txBody>
      </p:sp>
      <p:sp>
        <p:nvSpPr>
          <p:cNvPr id="9" name="Espaço Reservado para Número de Slide 5"/>
          <p:cNvSpPr>
            <a:spLocks noGrp="1"/>
          </p:cNvSpPr>
          <p:nvPr>
            <p:ph type="sldNum" sz="quarter" idx="16"/>
          </p:nvPr>
        </p:nvSpPr>
        <p:spPr/>
        <p:txBody>
          <a:bodyPr/>
          <a:lstStyle>
            <a:lvl1pPr>
              <a:defRPr/>
            </a:lvl1pPr>
          </a:lstStyle>
          <a:p>
            <a:pPr>
              <a:defRPr/>
            </a:pPr>
            <a:fld id="{D88DDDD3-94A3-4FC5-AE69-13709A9E7129}" type="slidenum">
              <a:rPr lang="pt-BR"/>
              <a:pPr>
                <a:defRPr/>
              </a:pPr>
              <a:t>‹#›</a:t>
            </a:fld>
            <a:endParaRPr lang="pt-BR"/>
          </a:p>
        </p:txBody>
      </p:sp>
    </p:spTree>
    <p:extLst>
      <p:ext uri="{BB962C8B-B14F-4D97-AF65-F5344CB8AC3E}">
        <p14:creationId xmlns:p14="http://schemas.microsoft.com/office/powerpoint/2010/main" val="2569257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ítulo e conteúdo">
    <p:spTree>
      <p:nvGrpSpPr>
        <p:cNvPr id="1" name=""/>
        <p:cNvGrpSpPr/>
        <p:nvPr/>
      </p:nvGrpSpPr>
      <p:grpSpPr>
        <a:xfrm>
          <a:off x="0" y="0"/>
          <a:ext cx="0" cy="0"/>
          <a:chOff x="0" y="0"/>
          <a:chExt cx="0" cy="0"/>
        </a:xfrm>
      </p:grpSpPr>
      <p:pic>
        <p:nvPicPr>
          <p:cNvPr id="5" name="Imagem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ector reto 5"/>
          <p:cNvCxnSpPr/>
          <p:nvPr userDrawn="1"/>
        </p:nvCxnSpPr>
        <p:spPr>
          <a:xfrm>
            <a:off x="838200" y="1684338"/>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838200" y="815921"/>
            <a:ext cx="10515600" cy="868192"/>
          </a:xfrm>
        </p:spPr>
        <p:txBody>
          <a:bodyPr anchor="b">
            <a:normAutofit/>
          </a:bodyPr>
          <a:lstStyle>
            <a:lvl1pPr>
              <a:defRPr sz="4800" b="1">
                <a:solidFill>
                  <a:srgbClr val="28ABE2"/>
                </a:solidFill>
                <a:latin typeface="+mn-lt"/>
              </a:defRPr>
            </a:lvl1pPr>
          </a:lstStyle>
          <a:p>
            <a:r>
              <a:rPr lang="en-US" noProof="0" dirty="0" smtClean="0"/>
              <a:t>Clique para </a:t>
            </a:r>
            <a:r>
              <a:rPr lang="en-US" noProof="0" dirty="0" err="1" smtClean="0"/>
              <a:t>editar</a:t>
            </a:r>
            <a:r>
              <a:rPr lang="en-US" noProof="0" dirty="0" smtClean="0"/>
              <a:t> o </a:t>
            </a:r>
            <a:r>
              <a:rPr lang="en-US" noProof="0" dirty="0" err="1" smtClean="0"/>
              <a:t>título</a:t>
            </a:r>
            <a:r>
              <a:rPr lang="en-US" noProof="0" dirty="0" smtClean="0"/>
              <a:t> </a:t>
            </a:r>
            <a:r>
              <a:rPr lang="en-US" noProof="0" dirty="0" err="1" smtClean="0"/>
              <a:t>mestre</a:t>
            </a:r>
            <a:endParaRPr lang="en-US" noProof="0" dirty="0"/>
          </a:p>
        </p:txBody>
      </p:sp>
      <p:sp>
        <p:nvSpPr>
          <p:cNvPr id="3" name="Espaço Reservado para Conteúdo 2"/>
          <p:cNvSpPr>
            <a:spLocks noGrp="1"/>
          </p:cNvSpPr>
          <p:nvPr>
            <p:ph idx="1"/>
          </p:nvPr>
        </p:nvSpPr>
        <p:spPr>
          <a:xfrm>
            <a:off x="838200" y="1959429"/>
            <a:ext cx="10515600" cy="3991428"/>
          </a:xfrm>
        </p:spPr>
        <p:txBody>
          <a:bodyPr/>
          <a:lstStyle>
            <a:lvl1pPr>
              <a:defRPr sz="3200"/>
            </a:lvl1pPr>
            <a:lvl2pPr>
              <a:defRPr sz="2800"/>
            </a:lvl2pPr>
            <a:lvl3pPr>
              <a:defRPr sz="2400"/>
            </a:lvl3pPr>
            <a:lvl4pPr>
              <a:defRPr sz="2000"/>
            </a:lvl4pPr>
            <a:lvl5pPr>
              <a:defRPr sz="2000"/>
            </a:lvl5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smtClean="0"/>
              <a:t>Quinto </a:t>
            </a:r>
            <a:r>
              <a:rPr lang="en-US" noProof="0" dirty="0" err="1" smtClean="0"/>
              <a:t>nível</a:t>
            </a:r>
            <a:endParaRPr lang="en-US" noProof="0" dirty="0"/>
          </a:p>
        </p:txBody>
      </p:sp>
      <p:sp>
        <p:nvSpPr>
          <p:cNvPr id="14" name="Espaço Reservado para Texto 13"/>
          <p:cNvSpPr>
            <a:spLocks noGrp="1"/>
          </p:cNvSpPr>
          <p:nvPr>
            <p:ph type="body" sz="quarter" idx="13"/>
          </p:nvPr>
        </p:nvSpPr>
        <p:spPr>
          <a:xfrm>
            <a:off x="838200" y="571219"/>
            <a:ext cx="10515600" cy="461962"/>
          </a:xfrm>
        </p:spPr>
        <p:txBody>
          <a:bodyPr anchor="b">
            <a:noAutofit/>
          </a:bodyPr>
          <a:lstStyle>
            <a:lvl1pPr marL="0" indent="0">
              <a:buNone/>
              <a:defRPr sz="3600" b="0" i="0">
                <a:solidFill>
                  <a:srgbClr val="3D89C9"/>
                </a:solidFill>
                <a:latin typeface="+mn-lt"/>
              </a:defRPr>
            </a:lvl1pPr>
          </a:lstStyle>
          <a:p>
            <a:pPr lvl="0"/>
            <a:r>
              <a:rPr lang="en-US" noProof="0" dirty="0" smtClean="0"/>
              <a:t>Clique para </a:t>
            </a:r>
            <a:r>
              <a:rPr lang="en-US" noProof="0" dirty="0" err="1" smtClean="0"/>
              <a:t>editar</a:t>
            </a:r>
            <a:r>
              <a:rPr lang="en-US" noProof="0" dirty="0" smtClean="0"/>
              <a:t> o </a:t>
            </a:r>
            <a:r>
              <a:rPr lang="en-US" noProof="0" dirty="0" err="1" smtClean="0"/>
              <a:t>texto</a:t>
            </a:r>
            <a:r>
              <a:rPr lang="en-US" noProof="0" dirty="0" smtClean="0"/>
              <a:t> </a:t>
            </a:r>
            <a:r>
              <a:rPr lang="en-US" noProof="0" dirty="0" err="1" smtClean="0"/>
              <a:t>mestre</a:t>
            </a:r>
            <a:endParaRPr lang="en-US" noProof="0" dirty="0" smtClean="0"/>
          </a:p>
        </p:txBody>
      </p:sp>
      <p:sp>
        <p:nvSpPr>
          <p:cNvPr id="7" name="Espaço Reservado para Data 3"/>
          <p:cNvSpPr>
            <a:spLocks noGrp="1"/>
          </p:cNvSpPr>
          <p:nvPr>
            <p:ph type="dt" sz="half" idx="14"/>
          </p:nvPr>
        </p:nvSpPr>
        <p:spPr/>
        <p:txBody>
          <a:bodyPr/>
          <a:lstStyle>
            <a:lvl1pPr>
              <a:defRPr/>
            </a:lvl1pPr>
          </a:lstStyle>
          <a:p>
            <a:pPr>
              <a:defRPr/>
            </a:pPr>
            <a:fld id="{17EE9464-79F3-4FDF-90C5-2EB94D9124B2}" type="datetimeFigureOut">
              <a:rPr lang="pt-BR"/>
              <a:pPr>
                <a:defRPr/>
              </a:pPr>
              <a:t>13/09/17</a:t>
            </a:fld>
            <a:endParaRPr lang="pt-BR"/>
          </a:p>
        </p:txBody>
      </p:sp>
      <p:sp>
        <p:nvSpPr>
          <p:cNvPr id="8" name="Espaço Reservado para Rodapé 4"/>
          <p:cNvSpPr>
            <a:spLocks noGrp="1"/>
          </p:cNvSpPr>
          <p:nvPr>
            <p:ph type="ftr" sz="quarter" idx="15"/>
          </p:nvPr>
        </p:nvSpPr>
        <p:spPr/>
        <p:txBody>
          <a:bodyPr/>
          <a:lstStyle>
            <a:lvl1pPr>
              <a:defRPr/>
            </a:lvl1pPr>
          </a:lstStyle>
          <a:p>
            <a:pPr>
              <a:defRPr/>
            </a:pPr>
            <a:endParaRPr lang="pt-BR"/>
          </a:p>
        </p:txBody>
      </p:sp>
      <p:sp>
        <p:nvSpPr>
          <p:cNvPr id="9" name="Espaço Reservado para Número de Slide 5"/>
          <p:cNvSpPr>
            <a:spLocks noGrp="1"/>
          </p:cNvSpPr>
          <p:nvPr>
            <p:ph type="sldNum" sz="quarter" idx="16"/>
          </p:nvPr>
        </p:nvSpPr>
        <p:spPr/>
        <p:txBody>
          <a:bodyPr/>
          <a:lstStyle>
            <a:lvl1pPr>
              <a:defRPr/>
            </a:lvl1pPr>
          </a:lstStyle>
          <a:p>
            <a:pPr>
              <a:defRPr/>
            </a:pPr>
            <a:fld id="{D88DDDD3-94A3-4FC5-AE69-13709A9E7129}" type="slidenum">
              <a:rPr lang="pt-BR"/>
              <a:pPr>
                <a:defRPr/>
              </a:pPr>
              <a:t>‹#›</a:t>
            </a:fld>
            <a:endParaRPr lang="pt-BR"/>
          </a:p>
        </p:txBody>
      </p:sp>
    </p:spTree>
    <p:extLst>
      <p:ext uri="{BB962C8B-B14F-4D97-AF65-F5344CB8AC3E}">
        <p14:creationId xmlns:p14="http://schemas.microsoft.com/office/powerpoint/2010/main" val="279542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t-BR" smtClean="0"/>
              <a:t>Clique para editar estilo do título mestre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13/09/17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4" name="Content Placeholder 3"/>
          <p:cNvSpPr>
            <a:spLocks noGrp="1"/>
          </p:cNvSpPr>
          <p:nvPr>
            <p:ph sz="half" idx="2"/>
          </p:nvPr>
        </p:nvSpPr>
        <p:spPr>
          <a:xfrm>
            <a:off x="1120000" y="2505075"/>
            <a:ext cx="5025216" cy="368458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t-BR" smtClean="0"/>
              <a:t>Clique para editar os estilos de texto mestres</a:t>
            </a:r>
          </a:p>
        </p:txBody>
      </p:sp>
      <p:sp>
        <p:nvSpPr>
          <p:cNvPr id="6" name="Content Placeholder 5"/>
          <p:cNvSpPr>
            <a:spLocks noGrp="1"/>
          </p:cNvSpPr>
          <p:nvPr>
            <p:ph sz="quarter" idx="4"/>
          </p:nvPr>
        </p:nvSpPr>
        <p:spPr>
          <a:xfrm>
            <a:off x="6319840" y="2505075"/>
            <a:ext cx="5035548" cy="3684588"/>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13/09/17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13/09/17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13/09/17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smtClean="0"/>
              <a:t>Clique para editar estilo do título mestre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F7D1BD23-6E54-4D9D-AD88-A2813C73CC25}"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1471A834-4F3C-4AF9-9C74-05EC35A0F292}" type="datetimeFigureOut">
              <a:rPr lang="en-US" dirty="0"/>
              <a:t>13/09/17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24"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13/09/17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0" r:id="rId19"/>
    <p:sldLayoutId id="2147483671" r:id="rId20"/>
    <p:sldLayoutId id="2147483672" r:id="rId21"/>
    <p:sldLayoutId id="2147483673" r:id="rId22"/>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diagramColors" Target="../diagrams/colors3.xml"/><Relationship Id="rId12" Type="http://schemas.microsoft.com/office/2007/relationships/diagramDrawing" Target="../diagrams/drawing3.xml"/><Relationship Id="rId1" Type="http://schemas.openxmlformats.org/officeDocument/2006/relationships/slideLayout" Target="../slideLayouts/slideLayout19.xml"/><Relationship Id="rId2" Type="http://schemas.openxmlformats.org/officeDocument/2006/relationships/notesSlide" Target="../notesSlides/notesSlide6.xml"/><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3.xml"/><Relationship Id="rId9" Type="http://schemas.openxmlformats.org/officeDocument/2006/relationships/diagramLayout" Target="../diagrams/layout3.xml"/><Relationship Id="rId10"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1" Type="http://schemas.openxmlformats.org/officeDocument/2006/relationships/diagramColors" Target="../diagrams/colors5.xml"/><Relationship Id="rId12" Type="http://schemas.microsoft.com/office/2007/relationships/diagramDrawing" Target="../diagrams/drawing5.xml"/><Relationship Id="rId13" Type="http://schemas.openxmlformats.org/officeDocument/2006/relationships/image" Target="../media/image7.png"/><Relationship Id="rId1" Type="http://schemas.openxmlformats.org/officeDocument/2006/relationships/slideLayout" Target="../slideLayouts/slideLayout20.xml"/><Relationship Id="rId2" Type="http://schemas.openxmlformats.org/officeDocument/2006/relationships/notesSlide" Target="../notesSlides/notesSlide7.xml"/><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diagramData" Target="../diagrams/data5.xml"/><Relationship Id="rId9" Type="http://schemas.openxmlformats.org/officeDocument/2006/relationships/diagramLayout" Target="../diagrams/layout5.xml"/><Relationship Id="rId10"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8.xml"/><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4539" y="145709"/>
            <a:ext cx="11754852" cy="1356285"/>
          </a:xfrm>
        </p:spPr>
        <p:txBody>
          <a:bodyPr>
            <a:noAutofit/>
          </a:bodyPr>
          <a:lstStyle/>
          <a:p>
            <a:pPr algn="ctr"/>
            <a:r>
              <a:rPr lang="en-GB" sz="4000" b="1" dirty="0"/>
              <a:t>Audit </a:t>
            </a:r>
            <a:r>
              <a:rPr lang="en-GB" sz="4000" b="1" dirty="0" smtClean="0"/>
              <a:t>Guideline </a:t>
            </a:r>
            <a:r>
              <a:rPr lang="en-GB" sz="4000" b="1" dirty="0"/>
              <a:t>on Delivering the 2030 </a:t>
            </a:r>
            <a:r>
              <a:rPr lang="en-GB" sz="4000" b="1" dirty="0" smtClean="0"/>
              <a:t>Agenda through Environmental Audit</a:t>
            </a:r>
            <a:endParaRPr lang="pt-BR" sz="4000" dirty="0"/>
          </a:p>
        </p:txBody>
      </p:sp>
      <p:sp>
        <p:nvSpPr>
          <p:cNvPr id="4" name="CaixaDeTexto 3"/>
          <p:cNvSpPr txBox="1"/>
          <p:nvPr/>
        </p:nvSpPr>
        <p:spPr>
          <a:xfrm>
            <a:off x="992162" y="2153652"/>
            <a:ext cx="10172952" cy="1569660"/>
          </a:xfrm>
          <a:prstGeom prst="rect">
            <a:avLst/>
          </a:prstGeom>
          <a:noFill/>
        </p:spPr>
        <p:txBody>
          <a:bodyPr wrap="square" rtlCol="0">
            <a:spAutoFit/>
          </a:bodyPr>
          <a:lstStyle/>
          <a:p>
            <a:r>
              <a:rPr lang="en-GB" sz="3200" b="1" dirty="0"/>
              <a:t>WGEA’s 2017-2019 Work Plan</a:t>
            </a:r>
            <a:r>
              <a:rPr lang="pt-BR" sz="3200" dirty="0"/>
              <a:t> </a:t>
            </a:r>
            <a:endParaRPr lang="pt-BR" sz="3200" dirty="0" smtClean="0"/>
          </a:p>
          <a:p>
            <a:r>
              <a:rPr lang="en-GB" sz="3200" b="1" dirty="0" smtClean="0"/>
              <a:t>Goal </a:t>
            </a:r>
            <a:r>
              <a:rPr lang="en-GB" sz="3200" b="1" dirty="0"/>
              <a:t>1 </a:t>
            </a:r>
            <a:r>
              <a:rPr lang="en-GB" sz="3200" b="1" dirty="0" smtClean="0"/>
              <a:t> - Developing </a:t>
            </a:r>
            <a:r>
              <a:rPr lang="en-GB" sz="3200" b="1" dirty="0"/>
              <a:t>guidance materials available to SAIs</a:t>
            </a:r>
            <a:r>
              <a:rPr lang="pt-BR" sz="3200" dirty="0"/>
              <a:t> </a:t>
            </a:r>
            <a:endParaRPr lang="pt-BR" sz="3200" dirty="0" smtClean="0"/>
          </a:p>
          <a:p>
            <a:r>
              <a:rPr lang="en-GB" sz="3200" b="1" dirty="0" smtClean="0"/>
              <a:t>Action </a:t>
            </a:r>
            <a:r>
              <a:rPr lang="en-GB" sz="3200" b="1" dirty="0"/>
              <a:t>2.1 (h</a:t>
            </a:r>
            <a:r>
              <a:rPr lang="en-GB" sz="3200" b="1" dirty="0" smtClean="0"/>
              <a:t>)</a:t>
            </a:r>
            <a:endParaRPr lang="pt-BR" sz="3200" dirty="0"/>
          </a:p>
        </p:txBody>
      </p:sp>
      <p:sp>
        <p:nvSpPr>
          <p:cNvPr id="5" name="TextBox 4"/>
          <p:cNvSpPr txBox="1"/>
          <p:nvPr/>
        </p:nvSpPr>
        <p:spPr>
          <a:xfrm>
            <a:off x="1381751" y="4425090"/>
            <a:ext cx="9455234" cy="1569660"/>
          </a:xfrm>
          <a:prstGeom prst="rect">
            <a:avLst/>
          </a:prstGeom>
          <a:noFill/>
        </p:spPr>
        <p:txBody>
          <a:bodyPr wrap="square" rtlCol="0">
            <a:spAutoFit/>
          </a:bodyPr>
          <a:lstStyle/>
          <a:p>
            <a:r>
              <a:rPr lang="en-US" sz="3200" dirty="0" smtClean="0"/>
              <a:t>Leaders </a:t>
            </a:r>
            <a:r>
              <a:rPr lang="mr-IN" sz="3200" dirty="0" smtClean="0"/>
              <a:t>–</a:t>
            </a:r>
            <a:r>
              <a:rPr lang="en-US" sz="3200" dirty="0" smtClean="0"/>
              <a:t> </a:t>
            </a:r>
            <a:r>
              <a:rPr lang="en-US" sz="3200" dirty="0" err="1" smtClean="0"/>
              <a:t>Canadá</a:t>
            </a:r>
            <a:r>
              <a:rPr lang="en-US" sz="3200" dirty="0" smtClean="0"/>
              <a:t>, Indonesia and Brazil</a:t>
            </a:r>
          </a:p>
          <a:p>
            <a:r>
              <a:rPr lang="en-US" sz="3200" dirty="0" smtClean="0"/>
              <a:t>Subcommittee </a:t>
            </a:r>
            <a:r>
              <a:rPr lang="mr-IN" sz="3200" dirty="0" smtClean="0"/>
              <a:t>–</a:t>
            </a:r>
            <a:r>
              <a:rPr lang="en-US" sz="3200" dirty="0" smtClean="0"/>
              <a:t> USA, </a:t>
            </a:r>
            <a:r>
              <a:rPr lang="en-US" sz="3200" dirty="0" err="1" smtClean="0"/>
              <a:t>Arabosai</a:t>
            </a:r>
            <a:r>
              <a:rPr lang="en-US" sz="3200" dirty="0" smtClean="0"/>
              <a:t>, Cameroon, Cambodia, India, Iran </a:t>
            </a:r>
            <a:r>
              <a:rPr lang="en-US" sz="3200" dirty="0" err="1" smtClean="0"/>
              <a:t>Malasya</a:t>
            </a:r>
            <a:r>
              <a:rPr lang="en-US" sz="3200" dirty="0" smtClean="0"/>
              <a:t>, </a:t>
            </a:r>
            <a:r>
              <a:rPr lang="en-US" sz="3200" dirty="0" err="1" smtClean="0"/>
              <a:t>Pkstan</a:t>
            </a:r>
            <a:r>
              <a:rPr lang="en-US" sz="3200" dirty="0"/>
              <a:t> </a:t>
            </a:r>
            <a:r>
              <a:rPr lang="en-US" sz="3200" dirty="0" smtClean="0"/>
              <a:t>and South Africa</a:t>
            </a:r>
            <a:endParaRPr lang="en-US" sz="3200" dirty="0"/>
          </a:p>
        </p:txBody>
      </p:sp>
    </p:spTree>
    <p:extLst>
      <p:ext uri="{BB962C8B-B14F-4D97-AF65-F5344CB8AC3E}">
        <p14:creationId xmlns:p14="http://schemas.microsoft.com/office/powerpoint/2010/main" val="1179597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a:spLocks/>
          </p:cNvSpPr>
          <p:nvPr/>
        </p:nvSpPr>
        <p:spPr>
          <a:xfrm>
            <a:off x="838200" y="291621"/>
            <a:ext cx="10515599" cy="647237"/>
          </a:xfrm>
          <a:prstGeom prst="rect">
            <a:avLst/>
          </a:prstGeom>
          <a:solidFill>
            <a:srgbClr val="EBB12B">
              <a:alpha val="69804"/>
            </a:srgbClr>
          </a:solid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buNone/>
            </a:pPr>
            <a:r>
              <a:rPr lang="en-US" sz="4000" b="1" dirty="0" smtClean="0"/>
              <a:t>Sustainable Food Production </a:t>
            </a:r>
            <a:r>
              <a:rPr lang="mr-IN" sz="4000" b="1" dirty="0" smtClean="0"/>
              <a:t>–</a:t>
            </a:r>
            <a:r>
              <a:rPr lang="en-US" sz="4000" b="1" dirty="0" smtClean="0"/>
              <a:t> Target 2.4</a:t>
            </a:r>
            <a:endParaRPr lang="en-US" sz="4000" b="1" dirty="0"/>
          </a:p>
        </p:txBody>
      </p:sp>
      <p:grpSp>
        <p:nvGrpSpPr>
          <p:cNvPr id="24" name="Grupo 23"/>
          <p:cNvGrpSpPr/>
          <p:nvPr/>
        </p:nvGrpSpPr>
        <p:grpSpPr>
          <a:xfrm>
            <a:off x="4587355" y="1434170"/>
            <a:ext cx="2753033" cy="2753033"/>
            <a:chOff x="4247535" y="2251587"/>
            <a:chExt cx="2753033" cy="2753033"/>
          </a:xfrm>
        </p:grpSpPr>
        <p:sp>
          <p:nvSpPr>
            <p:cNvPr id="4" name="Elipse 3"/>
            <p:cNvSpPr/>
            <p:nvPr/>
          </p:nvSpPr>
          <p:spPr>
            <a:xfrm>
              <a:off x="4247535" y="2251587"/>
              <a:ext cx="2753033" cy="2753033"/>
            </a:xfrm>
            <a:prstGeom prst="ellipse">
              <a:avLst/>
            </a:prstGeom>
            <a:solidFill>
              <a:srgbClr val="EBB12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a:spLocks/>
            </p:cNvSpPr>
            <p:nvPr/>
          </p:nvSpPr>
          <p:spPr>
            <a:xfrm>
              <a:off x="4406080" y="2760334"/>
              <a:ext cx="2435942" cy="1729631"/>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3400"/>
                </a:lnSpc>
                <a:buNone/>
              </a:pPr>
              <a:r>
                <a:rPr lang="en-US" b="1" dirty="0" smtClean="0">
                  <a:solidFill>
                    <a:schemeClr val="accent1">
                      <a:lumMod val="50000"/>
                    </a:schemeClr>
                  </a:solidFill>
                </a:rPr>
                <a:t>Organic Production</a:t>
              </a:r>
            </a:p>
          </p:txBody>
        </p:sp>
      </p:grpSp>
      <p:grpSp>
        <p:nvGrpSpPr>
          <p:cNvPr id="25" name="Grupo 24"/>
          <p:cNvGrpSpPr/>
          <p:nvPr/>
        </p:nvGrpSpPr>
        <p:grpSpPr>
          <a:xfrm>
            <a:off x="7784683" y="1208032"/>
            <a:ext cx="1986120" cy="1986116"/>
            <a:chOff x="4630991" y="5052935"/>
            <a:chExt cx="1986120" cy="1986116"/>
          </a:xfrm>
        </p:grpSpPr>
        <p:sp>
          <p:nvSpPr>
            <p:cNvPr id="6" name="Elipse 5"/>
            <p:cNvSpPr/>
            <p:nvPr/>
          </p:nvSpPr>
          <p:spPr>
            <a:xfrm>
              <a:off x="4630993" y="5052935"/>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a:spLocks/>
            </p:cNvSpPr>
            <p:nvPr/>
          </p:nvSpPr>
          <p:spPr>
            <a:xfrm>
              <a:off x="4630991" y="5371636"/>
              <a:ext cx="1986120" cy="1466700"/>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600"/>
                </a:lnSpc>
                <a:buNone/>
              </a:pPr>
              <a:r>
                <a:rPr lang="en-US" sz="2800" b="1" dirty="0" smtClean="0">
                  <a:solidFill>
                    <a:schemeClr val="accent1">
                      <a:lumMod val="50000"/>
                    </a:schemeClr>
                  </a:solidFill>
                </a:rPr>
                <a:t>Low carbon</a:t>
              </a:r>
            </a:p>
          </p:txBody>
        </p:sp>
      </p:grpSp>
      <p:grpSp>
        <p:nvGrpSpPr>
          <p:cNvPr id="27" name="Grupo 26"/>
          <p:cNvGrpSpPr/>
          <p:nvPr/>
        </p:nvGrpSpPr>
        <p:grpSpPr>
          <a:xfrm>
            <a:off x="7255587" y="3594195"/>
            <a:ext cx="2202428" cy="1986116"/>
            <a:chOff x="8465573" y="3451120"/>
            <a:chExt cx="2202428" cy="1986116"/>
          </a:xfrm>
        </p:grpSpPr>
        <p:sp>
          <p:nvSpPr>
            <p:cNvPr id="20" name="Elipse 19"/>
            <p:cNvSpPr/>
            <p:nvPr/>
          </p:nvSpPr>
          <p:spPr>
            <a:xfrm>
              <a:off x="8573729" y="3451120"/>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21" name="CaixaDeTexto 20"/>
            <p:cNvSpPr txBox="1">
              <a:spLocks/>
            </p:cNvSpPr>
            <p:nvPr/>
          </p:nvSpPr>
          <p:spPr>
            <a:xfrm>
              <a:off x="8465573" y="3972223"/>
              <a:ext cx="2202428" cy="1160216"/>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400"/>
                </a:lnSpc>
                <a:buNone/>
              </a:pPr>
              <a:r>
                <a:rPr lang="en-US" sz="2600" b="1" dirty="0" smtClean="0">
                  <a:solidFill>
                    <a:schemeClr val="accent1">
                      <a:lumMod val="50000"/>
                    </a:schemeClr>
                  </a:solidFill>
                </a:rPr>
                <a:t>Technical Assistance</a:t>
              </a:r>
            </a:p>
          </p:txBody>
        </p:sp>
      </p:grpSp>
      <p:grpSp>
        <p:nvGrpSpPr>
          <p:cNvPr id="40" name="Grupo 39"/>
          <p:cNvGrpSpPr/>
          <p:nvPr/>
        </p:nvGrpSpPr>
        <p:grpSpPr>
          <a:xfrm>
            <a:off x="2064432" y="1208032"/>
            <a:ext cx="2202428" cy="1986116"/>
            <a:chOff x="201831" y="680286"/>
            <a:chExt cx="2202428" cy="1986116"/>
          </a:xfrm>
        </p:grpSpPr>
        <p:sp>
          <p:nvSpPr>
            <p:cNvPr id="35" name="Elipse 34"/>
            <p:cNvSpPr/>
            <p:nvPr/>
          </p:nvSpPr>
          <p:spPr>
            <a:xfrm>
              <a:off x="309986" y="680286"/>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CaixaDeTexto 33"/>
            <p:cNvSpPr txBox="1">
              <a:spLocks/>
            </p:cNvSpPr>
            <p:nvPr/>
          </p:nvSpPr>
          <p:spPr>
            <a:xfrm>
              <a:off x="201831" y="1102010"/>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smtClean="0">
                  <a:solidFill>
                    <a:schemeClr val="accent1">
                      <a:lumMod val="50000"/>
                    </a:schemeClr>
                  </a:solidFill>
                </a:rPr>
                <a:t>Sustainable alternatives</a:t>
              </a:r>
            </a:p>
          </p:txBody>
        </p:sp>
      </p:grpSp>
      <p:grpSp>
        <p:nvGrpSpPr>
          <p:cNvPr id="39" name="Grupo 38"/>
          <p:cNvGrpSpPr/>
          <p:nvPr/>
        </p:nvGrpSpPr>
        <p:grpSpPr>
          <a:xfrm>
            <a:off x="2527187" y="3702348"/>
            <a:ext cx="2202428" cy="1986116"/>
            <a:chOff x="165583" y="3079352"/>
            <a:chExt cx="2202428" cy="1986116"/>
          </a:xfrm>
        </p:grpSpPr>
        <p:sp>
          <p:nvSpPr>
            <p:cNvPr id="36" name="Elipse 35"/>
            <p:cNvSpPr/>
            <p:nvPr/>
          </p:nvSpPr>
          <p:spPr>
            <a:xfrm>
              <a:off x="270358" y="3079352"/>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CaixaDeTexto 37"/>
            <p:cNvSpPr txBox="1">
              <a:spLocks/>
            </p:cNvSpPr>
            <p:nvPr/>
          </p:nvSpPr>
          <p:spPr>
            <a:xfrm>
              <a:off x="165583" y="3587552"/>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smtClean="0">
                  <a:solidFill>
                    <a:schemeClr val="accent1">
                      <a:lumMod val="50000"/>
                    </a:schemeClr>
                  </a:solidFill>
                </a:rPr>
                <a:t>Agrochemical reduction</a:t>
              </a:r>
            </a:p>
            <a:p>
              <a:pPr marL="0" lvl="0" indent="0" algn="ctr">
                <a:buNone/>
              </a:pPr>
              <a:endParaRPr lang="pt-BR" sz="1800" i="1" dirty="0">
                <a:solidFill>
                  <a:schemeClr val="accent1">
                    <a:lumMod val="50000"/>
                  </a:schemeClr>
                </a:solidFill>
                <a:latin typeface="Calibri Light" panose="020F0302020204030204"/>
              </a:endParaRPr>
            </a:p>
          </p:txBody>
        </p:sp>
      </p:grpSp>
      <p:cxnSp>
        <p:nvCxnSpPr>
          <p:cNvPr id="50" name="Conector reto 49"/>
          <p:cNvCxnSpPr>
            <a:stCxn id="4" idx="3"/>
            <a:endCxn id="36" idx="7"/>
          </p:cNvCxnSpPr>
          <p:nvPr/>
        </p:nvCxnSpPr>
        <p:spPr>
          <a:xfrm flipH="1">
            <a:off x="4327220" y="3784031"/>
            <a:ext cx="663307" cy="209177"/>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Conector reto 55"/>
          <p:cNvCxnSpPr>
            <a:stCxn id="20" idx="1"/>
            <a:endCxn id="4" idx="5"/>
          </p:cNvCxnSpPr>
          <p:nvPr/>
        </p:nvCxnSpPr>
        <p:spPr>
          <a:xfrm flipH="1" flipV="1">
            <a:off x="6937216" y="3784031"/>
            <a:ext cx="717387" cy="1010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ector reto 58"/>
          <p:cNvCxnSpPr>
            <a:stCxn id="4" idx="2"/>
            <a:endCxn id="35" idx="6"/>
          </p:cNvCxnSpPr>
          <p:nvPr/>
        </p:nvCxnSpPr>
        <p:spPr>
          <a:xfrm flipH="1" flipV="1">
            <a:off x="4158705" y="2201090"/>
            <a:ext cx="428650" cy="609597"/>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ector reto 63"/>
          <p:cNvCxnSpPr>
            <a:stCxn id="7" idx="1"/>
            <a:endCxn id="4" idx="6"/>
          </p:cNvCxnSpPr>
          <p:nvPr/>
        </p:nvCxnSpPr>
        <p:spPr>
          <a:xfrm flipH="1">
            <a:off x="7340388" y="2260083"/>
            <a:ext cx="444295" cy="55060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Conector reto 21"/>
          <p:cNvCxnSpPr>
            <a:stCxn id="36" idx="0"/>
            <a:endCxn id="35" idx="4"/>
          </p:cNvCxnSpPr>
          <p:nvPr/>
        </p:nvCxnSpPr>
        <p:spPr>
          <a:xfrm flipH="1" flipV="1">
            <a:off x="3165646" y="3194148"/>
            <a:ext cx="459375" cy="50820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28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fade">
                                      <p:cBhvr>
                                        <p:cTn id="15" dur="500"/>
                                        <p:tgtEl>
                                          <p:spTgt spid="6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par>
                                <p:cTn id="21" presetID="10" presetClass="entr" presetSubtype="0" fill="hold" nodeType="with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nodeType="with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par>
                                <p:cTn id="40" presetID="10" presetClass="entr" presetSubtype="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a:spLocks/>
          </p:cNvSpPr>
          <p:nvPr/>
        </p:nvSpPr>
        <p:spPr>
          <a:xfrm>
            <a:off x="838200" y="291621"/>
            <a:ext cx="10515599" cy="647237"/>
          </a:xfrm>
          <a:prstGeom prst="rect">
            <a:avLst/>
          </a:prstGeom>
          <a:solidFill>
            <a:srgbClr val="EBB12B">
              <a:alpha val="69804"/>
            </a:srgbClr>
          </a:solid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buNone/>
            </a:pPr>
            <a:r>
              <a:rPr lang="en-US" sz="4000" b="1" dirty="0"/>
              <a:t>Sustainable Food Production </a:t>
            </a:r>
            <a:r>
              <a:rPr lang="mr-IN" sz="4000" b="1" dirty="0"/>
              <a:t>–</a:t>
            </a:r>
            <a:r>
              <a:rPr lang="en-US" sz="4000" b="1" dirty="0"/>
              <a:t> Target 2.4</a:t>
            </a:r>
          </a:p>
        </p:txBody>
      </p:sp>
      <p:grpSp>
        <p:nvGrpSpPr>
          <p:cNvPr id="24" name="Grupo 23"/>
          <p:cNvGrpSpPr/>
          <p:nvPr/>
        </p:nvGrpSpPr>
        <p:grpSpPr>
          <a:xfrm>
            <a:off x="4587355" y="1434170"/>
            <a:ext cx="2753033" cy="2753033"/>
            <a:chOff x="4247535" y="2251587"/>
            <a:chExt cx="2753033" cy="2753033"/>
          </a:xfrm>
        </p:grpSpPr>
        <p:sp>
          <p:nvSpPr>
            <p:cNvPr id="4" name="Elipse 3"/>
            <p:cNvSpPr/>
            <p:nvPr/>
          </p:nvSpPr>
          <p:spPr>
            <a:xfrm>
              <a:off x="4247535" y="2251587"/>
              <a:ext cx="2753033" cy="2753033"/>
            </a:xfrm>
            <a:prstGeom prst="ellipse">
              <a:avLst/>
            </a:prstGeom>
            <a:solidFill>
              <a:srgbClr val="EBB12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a:spLocks/>
            </p:cNvSpPr>
            <p:nvPr/>
          </p:nvSpPr>
          <p:spPr>
            <a:xfrm>
              <a:off x="4406080" y="2760334"/>
              <a:ext cx="2435942" cy="1729631"/>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3400"/>
                </a:lnSpc>
                <a:buNone/>
              </a:pPr>
              <a:r>
                <a:rPr lang="en-US" b="1" dirty="0">
                  <a:solidFill>
                    <a:schemeClr val="accent1">
                      <a:lumMod val="50000"/>
                    </a:schemeClr>
                  </a:solidFill>
                </a:rPr>
                <a:t>Organic Production</a:t>
              </a:r>
            </a:p>
          </p:txBody>
        </p:sp>
      </p:grpSp>
      <p:grpSp>
        <p:nvGrpSpPr>
          <p:cNvPr id="25" name="Grupo 24"/>
          <p:cNvGrpSpPr/>
          <p:nvPr/>
        </p:nvGrpSpPr>
        <p:grpSpPr>
          <a:xfrm>
            <a:off x="7784683" y="1208032"/>
            <a:ext cx="1986120" cy="1986116"/>
            <a:chOff x="4630991" y="5052935"/>
            <a:chExt cx="1986120" cy="1986116"/>
          </a:xfrm>
        </p:grpSpPr>
        <p:sp>
          <p:nvSpPr>
            <p:cNvPr id="6" name="Elipse 5"/>
            <p:cNvSpPr/>
            <p:nvPr/>
          </p:nvSpPr>
          <p:spPr>
            <a:xfrm>
              <a:off x="4630993" y="5052935"/>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a:spLocks/>
            </p:cNvSpPr>
            <p:nvPr/>
          </p:nvSpPr>
          <p:spPr>
            <a:xfrm>
              <a:off x="4630991" y="5371636"/>
              <a:ext cx="1986120" cy="1466700"/>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600"/>
                </a:lnSpc>
                <a:buNone/>
              </a:pPr>
              <a:r>
                <a:rPr lang="en-US" sz="2800" b="1" dirty="0">
                  <a:solidFill>
                    <a:schemeClr val="accent1">
                      <a:lumMod val="50000"/>
                    </a:schemeClr>
                  </a:solidFill>
                </a:rPr>
                <a:t>Low carbon</a:t>
              </a:r>
            </a:p>
          </p:txBody>
        </p:sp>
      </p:grpSp>
      <p:grpSp>
        <p:nvGrpSpPr>
          <p:cNvPr id="27" name="Grupo 26"/>
          <p:cNvGrpSpPr/>
          <p:nvPr/>
        </p:nvGrpSpPr>
        <p:grpSpPr>
          <a:xfrm>
            <a:off x="7255587" y="3594195"/>
            <a:ext cx="2202428" cy="1986116"/>
            <a:chOff x="8465573" y="3451120"/>
            <a:chExt cx="2202428" cy="1986116"/>
          </a:xfrm>
        </p:grpSpPr>
        <p:sp>
          <p:nvSpPr>
            <p:cNvPr id="20" name="Elipse 19"/>
            <p:cNvSpPr/>
            <p:nvPr/>
          </p:nvSpPr>
          <p:spPr>
            <a:xfrm>
              <a:off x="8573729" y="3451120"/>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21" name="CaixaDeTexto 20"/>
            <p:cNvSpPr txBox="1">
              <a:spLocks/>
            </p:cNvSpPr>
            <p:nvPr/>
          </p:nvSpPr>
          <p:spPr>
            <a:xfrm>
              <a:off x="8465573" y="3972223"/>
              <a:ext cx="2202428" cy="1160216"/>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400"/>
                </a:lnSpc>
                <a:buNone/>
              </a:pPr>
              <a:r>
                <a:rPr lang="en-US" sz="2600" b="1" dirty="0">
                  <a:solidFill>
                    <a:schemeClr val="accent1">
                      <a:lumMod val="50000"/>
                    </a:schemeClr>
                  </a:solidFill>
                </a:rPr>
                <a:t>Technical Assistance</a:t>
              </a:r>
            </a:p>
          </p:txBody>
        </p:sp>
      </p:grpSp>
      <p:grpSp>
        <p:nvGrpSpPr>
          <p:cNvPr id="40" name="Grupo 39"/>
          <p:cNvGrpSpPr/>
          <p:nvPr/>
        </p:nvGrpSpPr>
        <p:grpSpPr>
          <a:xfrm>
            <a:off x="2064432" y="1208032"/>
            <a:ext cx="2202428" cy="1986116"/>
            <a:chOff x="201831" y="680286"/>
            <a:chExt cx="2202428" cy="1986116"/>
          </a:xfrm>
        </p:grpSpPr>
        <p:sp>
          <p:nvSpPr>
            <p:cNvPr id="35" name="Elipse 34"/>
            <p:cNvSpPr/>
            <p:nvPr/>
          </p:nvSpPr>
          <p:spPr>
            <a:xfrm>
              <a:off x="309986" y="680286"/>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CaixaDeTexto 33"/>
            <p:cNvSpPr txBox="1">
              <a:spLocks/>
            </p:cNvSpPr>
            <p:nvPr/>
          </p:nvSpPr>
          <p:spPr>
            <a:xfrm>
              <a:off x="201831" y="1102010"/>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a:solidFill>
                    <a:schemeClr val="accent1">
                      <a:lumMod val="50000"/>
                    </a:schemeClr>
                  </a:solidFill>
                </a:rPr>
                <a:t>Sustainable alternatives</a:t>
              </a:r>
            </a:p>
          </p:txBody>
        </p:sp>
      </p:grpSp>
      <p:grpSp>
        <p:nvGrpSpPr>
          <p:cNvPr id="39" name="Grupo 38"/>
          <p:cNvGrpSpPr/>
          <p:nvPr/>
        </p:nvGrpSpPr>
        <p:grpSpPr>
          <a:xfrm>
            <a:off x="2527187" y="3702348"/>
            <a:ext cx="2202428" cy="1986116"/>
            <a:chOff x="165583" y="3079352"/>
            <a:chExt cx="2202428" cy="1986116"/>
          </a:xfrm>
        </p:grpSpPr>
        <p:sp>
          <p:nvSpPr>
            <p:cNvPr id="36" name="Elipse 35"/>
            <p:cNvSpPr/>
            <p:nvPr/>
          </p:nvSpPr>
          <p:spPr>
            <a:xfrm>
              <a:off x="270358" y="3079352"/>
              <a:ext cx="1986118" cy="1986116"/>
            </a:xfrm>
            <a:prstGeom prst="ellipse">
              <a:avLst/>
            </a:prstGeom>
            <a:solidFill>
              <a:srgbClr val="F3CE7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8" name="CaixaDeTexto 37"/>
            <p:cNvSpPr txBox="1">
              <a:spLocks/>
            </p:cNvSpPr>
            <p:nvPr/>
          </p:nvSpPr>
          <p:spPr>
            <a:xfrm>
              <a:off x="165583" y="3587552"/>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a:solidFill>
                    <a:schemeClr val="accent1">
                      <a:lumMod val="50000"/>
                    </a:schemeClr>
                  </a:solidFill>
                </a:rPr>
                <a:t>Agrochemical reduction</a:t>
              </a:r>
            </a:p>
            <a:p>
              <a:pPr marL="0" lvl="0" indent="0" algn="ctr">
                <a:buNone/>
              </a:pPr>
              <a:endParaRPr lang="pt-BR" sz="1800" i="1" dirty="0">
                <a:solidFill>
                  <a:schemeClr val="accent1">
                    <a:lumMod val="50000"/>
                  </a:schemeClr>
                </a:solidFill>
                <a:latin typeface="Calibri Light" panose="020F0302020204030204"/>
              </a:endParaRPr>
            </a:p>
          </p:txBody>
        </p:sp>
      </p:grpSp>
      <p:cxnSp>
        <p:nvCxnSpPr>
          <p:cNvPr id="50" name="Conector reto 49"/>
          <p:cNvCxnSpPr>
            <a:stCxn id="4" idx="3"/>
            <a:endCxn id="36" idx="7"/>
          </p:cNvCxnSpPr>
          <p:nvPr/>
        </p:nvCxnSpPr>
        <p:spPr>
          <a:xfrm flipH="1">
            <a:off x="4327220" y="3784031"/>
            <a:ext cx="663307" cy="209177"/>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Conector reto 55"/>
          <p:cNvCxnSpPr>
            <a:stCxn id="20" idx="1"/>
            <a:endCxn id="4" idx="5"/>
          </p:cNvCxnSpPr>
          <p:nvPr/>
        </p:nvCxnSpPr>
        <p:spPr>
          <a:xfrm flipH="1" flipV="1">
            <a:off x="6937216" y="3784031"/>
            <a:ext cx="717387" cy="1010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ector reto 58"/>
          <p:cNvCxnSpPr>
            <a:stCxn id="4" idx="2"/>
            <a:endCxn id="35" idx="6"/>
          </p:cNvCxnSpPr>
          <p:nvPr/>
        </p:nvCxnSpPr>
        <p:spPr>
          <a:xfrm flipH="1" flipV="1">
            <a:off x="4158705" y="2201090"/>
            <a:ext cx="428650" cy="609597"/>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ector reto 63"/>
          <p:cNvCxnSpPr>
            <a:stCxn id="7" idx="1"/>
            <a:endCxn id="4" idx="6"/>
          </p:cNvCxnSpPr>
          <p:nvPr/>
        </p:nvCxnSpPr>
        <p:spPr>
          <a:xfrm flipH="1">
            <a:off x="7340388" y="2260083"/>
            <a:ext cx="444295" cy="55060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Conector reto 21"/>
          <p:cNvCxnSpPr>
            <a:stCxn id="36" idx="0"/>
            <a:endCxn id="35" idx="4"/>
          </p:cNvCxnSpPr>
          <p:nvPr/>
        </p:nvCxnSpPr>
        <p:spPr>
          <a:xfrm flipH="1" flipV="1">
            <a:off x="3165646" y="3194148"/>
            <a:ext cx="459375" cy="50820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3" name="Grupo 22"/>
          <p:cNvGrpSpPr/>
          <p:nvPr/>
        </p:nvGrpSpPr>
        <p:grpSpPr>
          <a:xfrm>
            <a:off x="9930887" y="4031561"/>
            <a:ext cx="1986120" cy="1986116"/>
            <a:chOff x="1927122" y="1444497"/>
            <a:chExt cx="1986120" cy="1986116"/>
          </a:xfrm>
        </p:grpSpPr>
        <p:sp>
          <p:nvSpPr>
            <p:cNvPr id="26" name="Elipse 25"/>
            <p:cNvSpPr/>
            <p:nvPr/>
          </p:nvSpPr>
          <p:spPr>
            <a:xfrm>
              <a:off x="1927122" y="1444497"/>
              <a:ext cx="1986118" cy="1986116"/>
            </a:xfrm>
            <a:prstGeom prst="ellipse">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28" name="CaixaDeTexto 27"/>
            <p:cNvSpPr txBox="1">
              <a:spLocks/>
            </p:cNvSpPr>
            <p:nvPr/>
          </p:nvSpPr>
          <p:spPr>
            <a:xfrm>
              <a:off x="1927122" y="1663697"/>
              <a:ext cx="1986120" cy="1466700"/>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600"/>
                </a:lnSpc>
                <a:buNone/>
              </a:pPr>
              <a:r>
                <a:rPr lang="en-US" sz="2800" b="1" dirty="0" smtClean="0">
                  <a:solidFill>
                    <a:schemeClr val="bg1"/>
                  </a:solidFill>
                </a:rPr>
                <a:t>Farmers loan and crop insurance </a:t>
              </a:r>
            </a:p>
          </p:txBody>
        </p:sp>
      </p:grpSp>
      <p:grpSp>
        <p:nvGrpSpPr>
          <p:cNvPr id="29" name="Grupo 28"/>
          <p:cNvGrpSpPr/>
          <p:nvPr/>
        </p:nvGrpSpPr>
        <p:grpSpPr>
          <a:xfrm>
            <a:off x="4883546" y="4724403"/>
            <a:ext cx="2160650" cy="1986116"/>
            <a:chOff x="1339634" y="3394508"/>
            <a:chExt cx="2160650" cy="1986116"/>
          </a:xfrm>
        </p:grpSpPr>
        <p:sp>
          <p:nvSpPr>
            <p:cNvPr id="30" name="Elipse 29"/>
            <p:cNvSpPr/>
            <p:nvPr/>
          </p:nvSpPr>
          <p:spPr>
            <a:xfrm>
              <a:off x="1426901" y="3394508"/>
              <a:ext cx="1986118" cy="1986116"/>
            </a:xfrm>
            <a:prstGeom prst="ellipse">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31" name="CaixaDeTexto 30"/>
            <p:cNvSpPr txBox="1">
              <a:spLocks/>
            </p:cNvSpPr>
            <p:nvPr/>
          </p:nvSpPr>
          <p:spPr>
            <a:xfrm>
              <a:off x="1339634" y="3859721"/>
              <a:ext cx="2160650" cy="1096458"/>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buNone/>
              </a:pPr>
              <a:r>
                <a:rPr lang="en-US" sz="2400" b="1" dirty="0">
                  <a:solidFill>
                    <a:schemeClr val="accent1">
                      <a:lumMod val="50000"/>
                    </a:schemeClr>
                  </a:solidFill>
                </a:rPr>
                <a:t>Agrochemical</a:t>
              </a:r>
              <a:endParaRPr lang="pt-BR" sz="2400" b="1" dirty="0" smtClean="0">
                <a:solidFill>
                  <a:schemeClr val="bg1"/>
                </a:solidFill>
              </a:endParaRPr>
            </a:p>
          </p:txBody>
        </p:sp>
      </p:grpSp>
      <p:grpSp>
        <p:nvGrpSpPr>
          <p:cNvPr id="32" name="Grupo 31"/>
          <p:cNvGrpSpPr/>
          <p:nvPr/>
        </p:nvGrpSpPr>
        <p:grpSpPr>
          <a:xfrm>
            <a:off x="247919" y="4031561"/>
            <a:ext cx="1986120" cy="1986116"/>
            <a:chOff x="1426899" y="4988179"/>
            <a:chExt cx="1986120" cy="1986116"/>
          </a:xfrm>
        </p:grpSpPr>
        <p:sp>
          <p:nvSpPr>
            <p:cNvPr id="33" name="Elipse 32"/>
            <p:cNvSpPr/>
            <p:nvPr/>
          </p:nvSpPr>
          <p:spPr>
            <a:xfrm>
              <a:off x="1426901" y="4988179"/>
              <a:ext cx="1986118" cy="1986116"/>
            </a:xfrm>
            <a:prstGeom prst="ellipse">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37" name="CaixaDeTexto 36"/>
            <p:cNvSpPr txBox="1">
              <a:spLocks/>
            </p:cNvSpPr>
            <p:nvPr/>
          </p:nvSpPr>
          <p:spPr>
            <a:xfrm>
              <a:off x="1426899" y="5351287"/>
              <a:ext cx="1986120" cy="1466700"/>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600"/>
                </a:lnSpc>
                <a:buNone/>
              </a:pPr>
              <a:r>
                <a:rPr lang="en-US" sz="2800" b="1" dirty="0" smtClean="0">
                  <a:solidFill>
                    <a:schemeClr val="bg1"/>
                  </a:solidFill>
                </a:rPr>
                <a:t>Fiscal policy</a:t>
              </a:r>
            </a:p>
          </p:txBody>
        </p:sp>
      </p:grpSp>
      <p:grpSp>
        <p:nvGrpSpPr>
          <p:cNvPr id="41" name="Grupo 40"/>
          <p:cNvGrpSpPr/>
          <p:nvPr/>
        </p:nvGrpSpPr>
        <p:grpSpPr>
          <a:xfrm>
            <a:off x="2118862" y="1194954"/>
            <a:ext cx="2202428" cy="1986116"/>
            <a:chOff x="8620436" y="1258528"/>
            <a:chExt cx="2202428" cy="1986116"/>
          </a:xfrm>
        </p:grpSpPr>
        <p:sp>
          <p:nvSpPr>
            <p:cNvPr id="42" name="Elipse 41"/>
            <p:cNvSpPr/>
            <p:nvPr/>
          </p:nvSpPr>
          <p:spPr>
            <a:xfrm>
              <a:off x="8681883" y="1258528"/>
              <a:ext cx="1986118" cy="1986116"/>
            </a:xfrm>
            <a:prstGeom prst="ellipse">
              <a:avLst/>
            </a:prstGeom>
            <a:solidFill>
              <a:schemeClr val="bg1"/>
            </a:solid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3" name="CaixaDeTexto 42"/>
            <p:cNvSpPr txBox="1">
              <a:spLocks/>
            </p:cNvSpPr>
            <p:nvPr/>
          </p:nvSpPr>
          <p:spPr>
            <a:xfrm>
              <a:off x="8620436" y="1628841"/>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smtClean="0">
                  <a:solidFill>
                    <a:schemeClr val="accent1">
                      <a:lumMod val="50000"/>
                    </a:schemeClr>
                  </a:solidFill>
                </a:rPr>
                <a:t>Sustainable alternatives</a:t>
              </a:r>
              <a:endParaRPr lang="en-US" sz="2400" b="1" dirty="0">
                <a:solidFill>
                  <a:schemeClr val="accent1">
                    <a:lumMod val="50000"/>
                  </a:schemeClr>
                </a:solidFill>
              </a:endParaRPr>
            </a:p>
          </p:txBody>
        </p:sp>
      </p:grpSp>
      <p:grpSp>
        <p:nvGrpSpPr>
          <p:cNvPr id="44" name="Grupo 43"/>
          <p:cNvGrpSpPr/>
          <p:nvPr/>
        </p:nvGrpSpPr>
        <p:grpSpPr>
          <a:xfrm>
            <a:off x="2537633" y="3678394"/>
            <a:ext cx="2202428" cy="1986116"/>
            <a:chOff x="8573727" y="5161925"/>
            <a:chExt cx="2202428" cy="1986116"/>
          </a:xfrm>
        </p:grpSpPr>
        <p:sp>
          <p:nvSpPr>
            <p:cNvPr id="45" name="Elipse 44"/>
            <p:cNvSpPr/>
            <p:nvPr/>
          </p:nvSpPr>
          <p:spPr>
            <a:xfrm>
              <a:off x="8681883" y="5161925"/>
              <a:ext cx="1986118" cy="1986116"/>
            </a:xfrm>
            <a:prstGeom prst="ellipse">
              <a:avLst/>
            </a:prstGeom>
            <a:solidFill>
              <a:schemeClr val="bg1"/>
            </a:solid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CaixaDeTexto 45"/>
            <p:cNvSpPr txBox="1">
              <a:spLocks/>
            </p:cNvSpPr>
            <p:nvPr/>
          </p:nvSpPr>
          <p:spPr>
            <a:xfrm>
              <a:off x="8573727" y="5522107"/>
              <a:ext cx="2202428" cy="1224964"/>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200"/>
                </a:lnSpc>
                <a:buNone/>
              </a:pPr>
              <a:r>
                <a:rPr lang="en-US" sz="2400" b="1" dirty="0">
                  <a:solidFill>
                    <a:schemeClr val="accent1">
                      <a:lumMod val="50000"/>
                    </a:schemeClr>
                  </a:solidFill>
                </a:rPr>
                <a:t>Agrochemical reduction</a:t>
              </a:r>
            </a:p>
          </p:txBody>
        </p:sp>
      </p:grpSp>
      <p:grpSp>
        <p:nvGrpSpPr>
          <p:cNvPr id="47" name="Grupo 46"/>
          <p:cNvGrpSpPr/>
          <p:nvPr/>
        </p:nvGrpSpPr>
        <p:grpSpPr>
          <a:xfrm>
            <a:off x="4587353" y="1422435"/>
            <a:ext cx="2753033" cy="2753033"/>
            <a:chOff x="4247535" y="2251587"/>
            <a:chExt cx="2753033" cy="2753033"/>
          </a:xfrm>
          <a:solidFill>
            <a:srgbClr val="92D050"/>
          </a:solidFill>
        </p:grpSpPr>
        <p:sp>
          <p:nvSpPr>
            <p:cNvPr id="48" name="Elipse 47"/>
            <p:cNvSpPr/>
            <p:nvPr/>
          </p:nvSpPr>
          <p:spPr>
            <a:xfrm>
              <a:off x="4247535" y="2251587"/>
              <a:ext cx="2753033" cy="2753033"/>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9" name="CaixaDeTexto 48"/>
            <p:cNvSpPr txBox="1">
              <a:spLocks/>
            </p:cNvSpPr>
            <p:nvPr/>
          </p:nvSpPr>
          <p:spPr>
            <a:xfrm>
              <a:off x="4406080" y="2760029"/>
              <a:ext cx="2435942" cy="1729631"/>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3400"/>
                </a:lnSpc>
                <a:buNone/>
              </a:pPr>
              <a:r>
                <a:rPr lang="en-US" b="1" dirty="0">
                  <a:solidFill>
                    <a:schemeClr val="accent1">
                      <a:lumMod val="50000"/>
                    </a:schemeClr>
                  </a:solidFill>
                </a:rPr>
                <a:t>Organic Production</a:t>
              </a:r>
            </a:p>
          </p:txBody>
        </p:sp>
      </p:grpSp>
      <p:grpSp>
        <p:nvGrpSpPr>
          <p:cNvPr id="51" name="Grupo 50"/>
          <p:cNvGrpSpPr/>
          <p:nvPr/>
        </p:nvGrpSpPr>
        <p:grpSpPr>
          <a:xfrm>
            <a:off x="7796361" y="1216322"/>
            <a:ext cx="1986120" cy="1986116"/>
            <a:chOff x="4630991" y="5052935"/>
            <a:chExt cx="1986120" cy="1986116"/>
          </a:xfrm>
        </p:grpSpPr>
        <p:sp>
          <p:nvSpPr>
            <p:cNvPr id="52" name="Elipse 51"/>
            <p:cNvSpPr/>
            <p:nvPr/>
          </p:nvSpPr>
          <p:spPr>
            <a:xfrm>
              <a:off x="4630993" y="5052935"/>
              <a:ext cx="1986118" cy="1986116"/>
            </a:xfrm>
            <a:prstGeom prst="ellipse">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3" name="CaixaDeTexto 52"/>
            <p:cNvSpPr txBox="1">
              <a:spLocks/>
            </p:cNvSpPr>
            <p:nvPr/>
          </p:nvSpPr>
          <p:spPr>
            <a:xfrm>
              <a:off x="4630991" y="5371636"/>
              <a:ext cx="1986120" cy="1466700"/>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600"/>
                </a:lnSpc>
                <a:buNone/>
              </a:pPr>
              <a:r>
                <a:rPr lang="en-US" sz="2800" b="1" dirty="0">
                  <a:solidFill>
                    <a:schemeClr val="accent1">
                      <a:lumMod val="50000"/>
                    </a:schemeClr>
                  </a:solidFill>
                </a:rPr>
                <a:t>Low carbon</a:t>
              </a:r>
            </a:p>
          </p:txBody>
        </p:sp>
      </p:grpSp>
      <p:grpSp>
        <p:nvGrpSpPr>
          <p:cNvPr id="54" name="Grupo 53"/>
          <p:cNvGrpSpPr/>
          <p:nvPr/>
        </p:nvGrpSpPr>
        <p:grpSpPr>
          <a:xfrm>
            <a:off x="7276979" y="3594192"/>
            <a:ext cx="2202428" cy="1986116"/>
            <a:chOff x="8465574" y="3451120"/>
            <a:chExt cx="2202428" cy="1986116"/>
          </a:xfrm>
        </p:grpSpPr>
        <p:sp>
          <p:nvSpPr>
            <p:cNvPr id="55" name="Elipse 54"/>
            <p:cNvSpPr/>
            <p:nvPr/>
          </p:nvSpPr>
          <p:spPr>
            <a:xfrm>
              <a:off x="8573729" y="3451120"/>
              <a:ext cx="1986118" cy="1986116"/>
            </a:xfrm>
            <a:prstGeom prst="ellipse">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accent1">
                    <a:lumMod val="50000"/>
                  </a:schemeClr>
                </a:solidFill>
              </a:endParaRPr>
            </a:p>
          </p:txBody>
        </p:sp>
        <p:sp>
          <p:nvSpPr>
            <p:cNvPr id="57" name="CaixaDeTexto 56"/>
            <p:cNvSpPr txBox="1">
              <a:spLocks/>
            </p:cNvSpPr>
            <p:nvPr/>
          </p:nvSpPr>
          <p:spPr>
            <a:xfrm>
              <a:off x="8465574" y="3850136"/>
              <a:ext cx="2202428" cy="1160216"/>
            </a:xfrm>
            <a:prstGeom prst="rect">
              <a:avLst/>
            </a:prstGeom>
            <a:noFill/>
          </p:spPr>
          <p:txBody>
            <a:bodyPr wrap="square" rtlCol="0" anchor="ctr">
              <a:noAutofit/>
            </a:bodyPr>
            <a:lstStyle>
              <a:defPPr>
                <a:defRPr lang="pt-BR"/>
              </a:defPPr>
              <a:lvl1pPr marL="342900" lvl="0" indent="-342900">
                <a:buFont typeface="Arial" panose="020B0604020202020204" pitchFamily="34" charset="0"/>
                <a:buChar char="•"/>
                <a:defRPr sz="3600">
                  <a:solidFill>
                    <a:prstClr val="black"/>
                  </a:solidFill>
                </a:defRPr>
              </a:lvl1pPr>
            </a:lstStyle>
            <a:p>
              <a:pPr marL="0" lvl="0" indent="0" algn="ctr">
                <a:lnSpc>
                  <a:spcPts val="2400"/>
                </a:lnSpc>
                <a:buNone/>
              </a:pPr>
              <a:r>
                <a:rPr lang="en-US" sz="2600" b="1" dirty="0">
                  <a:solidFill>
                    <a:schemeClr val="accent1">
                      <a:lumMod val="50000"/>
                    </a:schemeClr>
                  </a:solidFill>
                </a:rPr>
                <a:t>Technical Assistance</a:t>
              </a:r>
            </a:p>
          </p:txBody>
        </p:sp>
      </p:grpSp>
      <p:cxnSp>
        <p:nvCxnSpPr>
          <p:cNvPr id="58" name="Conector reto 57"/>
          <p:cNvCxnSpPr>
            <a:stCxn id="33" idx="5"/>
            <a:endCxn id="30" idx="3"/>
          </p:cNvCxnSpPr>
          <p:nvPr/>
        </p:nvCxnSpPr>
        <p:spPr>
          <a:xfrm>
            <a:off x="1943179" y="5726817"/>
            <a:ext cx="3318494" cy="692842"/>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0" name="Conector reto 59"/>
          <p:cNvCxnSpPr>
            <a:stCxn id="30" idx="5"/>
            <a:endCxn id="26" idx="3"/>
          </p:cNvCxnSpPr>
          <p:nvPr/>
        </p:nvCxnSpPr>
        <p:spPr>
          <a:xfrm flipV="1">
            <a:off x="6666071" y="5726817"/>
            <a:ext cx="3555676" cy="692842"/>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61" name="Grupo 60"/>
          <p:cNvGrpSpPr/>
          <p:nvPr/>
        </p:nvGrpSpPr>
        <p:grpSpPr>
          <a:xfrm>
            <a:off x="5714569" y="4187202"/>
            <a:ext cx="491536" cy="537201"/>
            <a:chOff x="5714569" y="4187202"/>
            <a:chExt cx="491536" cy="537201"/>
          </a:xfrm>
        </p:grpSpPr>
        <p:cxnSp>
          <p:nvCxnSpPr>
            <p:cNvPr id="62" name="Conector reto 61"/>
            <p:cNvCxnSpPr/>
            <p:nvPr/>
          </p:nvCxnSpPr>
          <p:spPr>
            <a:xfrm>
              <a:off x="5960338" y="4187202"/>
              <a:ext cx="3534" cy="537201"/>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3" name="Multiplicar 62"/>
            <p:cNvSpPr/>
            <p:nvPr/>
          </p:nvSpPr>
          <p:spPr>
            <a:xfrm>
              <a:off x="5714569" y="4217068"/>
              <a:ext cx="491536" cy="491536"/>
            </a:xfrm>
            <a:prstGeom prst="mathMultiply">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3797035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par>
                                <p:cTn id="36" presetID="10" presetClass="entr" presetSubtype="0"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par>
                                <p:cTn id="39" presetID="10" presetClass="entr" presetSubtype="0" fill="hold" nodeType="with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fade">
                                      <p:cBhvr>
                                        <p:cTn id="41" dur="500"/>
                                        <p:tgtEl>
                                          <p:spTgt spid="6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Project Objective and </a:t>
            </a:r>
            <a:r>
              <a:rPr lang="en-GB" b="1" dirty="0" smtClean="0"/>
              <a:t>Outcome</a:t>
            </a:r>
            <a:endParaRPr lang="en-US" dirty="0"/>
          </a:p>
        </p:txBody>
      </p:sp>
      <p:sp>
        <p:nvSpPr>
          <p:cNvPr id="3" name="Content Placeholder 2"/>
          <p:cNvSpPr>
            <a:spLocks noGrp="1"/>
          </p:cNvSpPr>
          <p:nvPr>
            <p:ph idx="1"/>
          </p:nvPr>
        </p:nvSpPr>
        <p:spPr>
          <a:xfrm>
            <a:off x="1120000" y="2003134"/>
            <a:ext cx="10233800" cy="4351338"/>
          </a:xfrm>
        </p:spPr>
        <p:txBody>
          <a:bodyPr>
            <a:normAutofit/>
          </a:bodyPr>
          <a:lstStyle/>
          <a:p>
            <a:r>
              <a:rPr lang="en-GB" sz="3600" b="1" dirty="0"/>
              <a:t>provide SAIs with concepts, tools, and examples</a:t>
            </a:r>
            <a:r>
              <a:rPr lang="pt-BR" sz="3600" b="1" dirty="0"/>
              <a:t> </a:t>
            </a:r>
            <a:endParaRPr lang="pt-BR" sz="3600" b="1" dirty="0" smtClean="0"/>
          </a:p>
          <a:p>
            <a:endParaRPr lang="en-US" sz="3600" b="1" dirty="0" smtClean="0"/>
          </a:p>
          <a:p>
            <a:r>
              <a:rPr lang="en-GB" sz="3600" b="1" dirty="0" smtClean="0"/>
              <a:t>Provide </a:t>
            </a:r>
            <a:r>
              <a:rPr lang="en-GB" sz="3600" b="1" dirty="0"/>
              <a:t>a model for environmental auditing </a:t>
            </a:r>
            <a:r>
              <a:rPr lang="en-GB" sz="3600" b="1" dirty="0" smtClean="0"/>
              <a:t>on </a:t>
            </a:r>
            <a:r>
              <a:rPr lang="en-GB" sz="3600" b="1" dirty="0"/>
              <a:t>SDG perspective based on assessing </a:t>
            </a:r>
            <a:r>
              <a:rPr lang="en-GB" sz="3600" b="1" dirty="0" smtClean="0"/>
              <a:t>horizontal, </a:t>
            </a:r>
            <a:r>
              <a:rPr lang="en-GB" sz="3600" b="1" dirty="0"/>
              <a:t>vertical policy coherence of crosscutting </a:t>
            </a:r>
            <a:r>
              <a:rPr lang="en-GB" sz="3600" b="1" dirty="0" smtClean="0"/>
              <a:t>issues and fragmentation, overlapping, duplication and omission. </a:t>
            </a:r>
            <a:endParaRPr lang="en-US" sz="3600" b="1" dirty="0"/>
          </a:p>
        </p:txBody>
      </p:sp>
    </p:spTree>
    <p:extLst>
      <p:ext uri="{BB962C8B-B14F-4D97-AF65-F5344CB8AC3E}">
        <p14:creationId xmlns:p14="http://schemas.microsoft.com/office/powerpoint/2010/main" val="31341610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8976"/>
            <a:ext cx="10515600" cy="1325563"/>
          </a:xfrm>
        </p:spPr>
        <p:txBody>
          <a:bodyPr>
            <a:normAutofit fontScale="90000"/>
          </a:bodyPr>
          <a:lstStyle/>
          <a:p>
            <a:pPr algn="ctr"/>
            <a:r>
              <a:rPr lang="en-GB" b="1" dirty="0"/>
              <a:t>Project </a:t>
            </a:r>
            <a:r>
              <a:rPr lang="en-GB" b="1" dirty="0" smtClean="0"/>
              <a:t>Scope</a:t>
            </a:r>
            <a:r>
              <a:rPr lang="pt-BR" b="1" dirty="0"/>
              <a:t/>
            </a:r>
            <a:br>
              <a:rPr lang="pt-BR" b="1" dirty="0"/>
            </a:br>
            <a:endParaRPr lang="en-US" dirty="0"/>
          </a:p>
        </p:txBody>
      </p:sp>
      <p:sp>
        <p:nvSpPr>
          <p:cNvPr id="7" name="Multidocument 6"/>
          <p:cNvSpPr/>
          <p:nvPr/>
        </p:nvSpPr>
        <p:spPr>
          <a:xfrm>
            <a:off x="838200" y="1428259"/>
            <a:ext cx="10080351" cy="5252232"/>
          </a:xfrm>
          <a:prstGeom prst="flowChartMultidocument">
            <a:avLst/>
          </a:prstGeom>
          <a:solidFill>
            <a:schemeClr val="accent1">
              <a:lumMod val="50000"/>
              <a:alpha val="93000"/>
            </a:schemeClr>
          </a:solidFill>
          <a:ln>
            <a:noFill/>
          </a:ln>
          <a:effectLst>
            <a:glow rad="584200">
              <a:schemeClr val="tx1">
                <a:alpha val="66000"/>
              </a:schemeClr>
            </a:glow>
            <a:softEdge rad="1143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969776" y="2506662"/>
            <a:ext cx="10233800" cy="4351338"/>
          </a:xfrm>
          <a:prstGeom prst="flowChartDocument">
            <a:avLst/>
          </a:prstGeom>
        </p:spPr>
        <p:txBody>
          <a:bodyPr>
            <a:normAutofit fontScale="92500" lnSpcReduction="10000"/>
          </a:bodyPr>
          <a:lstStyle/>
          <a:p>
            <a:pPr lvl="0"/>
            <a:r>
              <a:rPr lang="en-GB" dirty="0">
                <a:ln>
                  <a:solidFill>
                    <a:schemeClr val="tx1"/>
                  </a:solidFill>
                </a:ln>
              </a:rPr>
              <a:t>Understanding the 2030 Agenda</a:t>
            </a:r>
            <a:endParaRPr lang="pt-BR" dirty="0">
              <a:ln>
                <a:solidFill>
                  <a:schemeClr val="tx1"/>
                </a:solidFill>
              </a:ln>
            </a:endParaRPr>
          </a:p>
          <a:p>
            <a:pPr lvl="0"/>
            <a:r>
              <a:rPr lang="en-GB" dirty="0">
                <a:ln>
                  <a:solidFill>
                    <a:schemeClr val="tx1"/>
                  </a:solidFill>
                </a:ln>
              </a:rPr>
              <a:t>The main challenges in implementing SDGs;</a:t>
            </a:r>
            <a:endParaRPr lang="pt-BR" dirty="0">
              <a:ln>
                <a:solidFill>
                  <a:schemeClr val="tx1"/>
                </a:solidFill>
              </a:ln>
            </a:endParaRPr>
          </a:p>
          <a:p>
            <a:pPr lvl="0"/>
            <a:r>
              <a:rPr lang="en-GB" dirty="0">
                <a:ln>
                  <a:solidFill>
                    <a:schemeClr val="tx1"/>
                  </a:solidFill>
                </a:ln>
              </a:rPr>
              <a:t>SAIs role in monitoring targets and indicators, and auditing programs, governmental plans and public policies;</a:t>
            </a:r>
            <a:endParaRPr lang="pt-BR" dirty="0">
              <a:ln>
                <a:solidFill>
                  <a:schemeClr val="tx1"/>
                </a:solidFill>
              </a:ln>
            </a:endParaRPr>
          </a:p>
          <a:p>
            <a:pPr lvl="0"/>
            <a:r>
              <a:rPr lang="en-GB" dirty="0">
                <a:ln>
                  <a:solidFill>
                    <a:schemeClr val="tx1"/>
                  </a:solidFill>
                </a:ln>
              </a:rPr>
              <a:t>Types of audit </a:t>
            </a:r>
            <a:endParaRPr lang="pt-BR" b="1" dirty="0">
              <a:ln>
                <a:solidFill>
                  <a:schemeClr val="tx1"/>
                </a:solidFill>
              </a:ln>
            </a:endParaRPr>
          </a:p>
          <a:p>
            <a:pPr lvl="0"/>
            <a:r>
              <a:rPr lang="en-GB" dirty="0">
                <a:ln>
                  <a:solidFill>
                    <a:schemeClr val="tx1"/>
                  </a:solidFill>
                </a:ln>
              </a:rPr>
              <a:t>Sources of audit criteria</a:t>
            </a:r>
          </a:p>
          <a:p>
            <a:pPr lvl="0"/>
            <a:r>
              <a:rPr lang="en-GB" dirty="0">
                <a:ln>
                  <a:solidFill>
                    <a:schemeClr val="tx1"/>
                  </a:solidFill>
                </a:ln>
              </a:rPr>
              <a:t>Audit tools and methods </a:t>
            </a:r>
            <a:endParaRPr lang="pt-BR" dirty="0">
              <a:ln>
                <a:solidFill>
                  <a:schemeClr val="tx1"/>
                </a:solidFill>
              </a:ln>
            </a:endParaRPr>
          </a:p>
          <a:p>
            <a:pPr lvl="0"/>
            <a:r>
              <a:rPr lang="en-GB" dirty="0">
                <a:ln>
                  <a:solidFill>
                    <a:schemeClr val="tx1"/>
                  </a:solidFill>
                </a:ln>
              </a:rPr>
              <a:t>Environmental crosscutting issues</a:t>
            </a:r>
            <a:endParaRPr lang="pt-BR" dirty="0">
              <a:ln>
                <a:solidFill>
                  <a:schemeClr val="tx1"/>
                </a:solidFill>
              </a:ln>
            </a:endParaRPr>
          </a:p>
        </p:txBody>
      </p:sp>
    </p:spTree>
    <p:extLst>
      <p:ext uri="{BB962C8B-B14F-4D97-AF65-F5344CB8AC3E}">
        <p14:creationId xmlns:p14="http://schemas.microsoft.com/office/powerpoint/2010/main" val="42399067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Draft Outline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0217924"/>
              </p:ext>
            </p:extLst>
          </p:nvPr>
        </p:nvGraphicFramePr>
        <p:xfrm>
          <a:off x="838200" y="1825624"/>
          <a:ext cx="10402292" cy="4789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36817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7470004"/>
              </p:ext>
            </p:extLst>
          </p:nvPr>
        </p:nvGraphicFramePr>
        <p:xfrm>
          <a:off x="1120000" y="1825625"/>
          <a:ext cx="10233800" cy="4387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774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448"/>
            <a:ext cx="10515600" cy="1325563"/>
          </a:xfrm>
        </p:spPr>
        <p:txBody>
          <a:bodyPr/>
          <a:lstStyle/>
          <a:p>
            <a:r>
              <a:rPr lang="en-US" dirty="0" smtClean="0"/>
              <a:t>Comments of SC Members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2869272"/>
              </p:ext>
            </p:extLst>
          </p:nvPr>
        </p:nvGraphicFramePr>
        <p:xfrm>
          <a:off x="727583" y="1214415"/>
          <a:ext cx="10626217" cy="4917158"/>
        </p:xfrm>
        <a:graphic>
          <a:graphicData uri="http://schemas.openxmlformats.org/drawingml/2006/table">
            <a:tbl>
              <a:tblPr firstRow="1" bandRow="1">
                <a:tableStyleId>{7DF18680-E054-41AD-8BC1-D1AEF772440D}</a:tableStyleId>
              </a:tblPr>
              <a:tblGrid>
                <a:gridCol w="2103382"/>
                <a:gridCol w="8522835"/>
              </a:tblGrid>
              <a:tr h="616049">
                <a:tc>
                  <a:txBody>
                    <a:bodyPr/>
                    <a:lstStyle/>
                    <a:p>
                      <a:pPr algn="ctr"/>
                      <a:r>
                        <a:rPr lang="en-US" sz="2400" dirty="0" smtClean="0"/>
                        <a:t>SAI</a:t>
                      </a:r>
                      <a:endParaRPr lang="en-US" sz="2400" dirty="0"/>
                    </a:p>
                  </a:txBody>
                  <a:tcPr/>
                </a:tc>
                <a:tc>
                  <a:txBody>
                    <a:bodyPr/>
                    <a:lstStyle/>
                    <a:p>
                      <a:pPr algn="ctr"/>
                      <a:r>
                        <a:rPr lang="en-US" sz="2400" dirty="0" smtClean="0"/>
                        <a:t>COMMENTS</a:t>
                      </a:r>
                      <a:endParaRPr lang="en-US" sz="2400" dirty="0"/>
                    </a:p>
                  </a:txBody>
                  <a:tcPr/>
                </a:tc>
              </a:tr>
              <a:tr h="643509">
                <a:tc>
                  <a:txBody>
                    <a:bodyPr/>
                    <a:lstStyle/>
                    <a:p>
                      <a:r>
                        <a:rPr lang="en-US" sz="2400" kern="1200" dirty="0" smtClean="0">
                          <a:effectLst/>
                        </a:rPr>
                        <a:t>Czech Republic</a:t>
                      </a:r>
                      <a:r>
                        <a:rPr lang="pt-BR" sz="2400" dirty="0" smtClean="0">
                          <a:effectLst/>
                        </a:rPr>
                        <a:t> </a:t>
                      </a:r>
                      <a:endParaRPr lang="en-US" sz="2400" dirty="0"/>
                    </a:p>
                  </a:txBody>
                  <a:tcPr/>
                </a:tc>
                <a:tc>
                  <a:txBody>
                    <a:bodyPr/>
                    <a:lstStyle/>
                    <a:p>
                      <a:r>
                        <a:rPr lang="en-US" sz="2400" kern="1200" dirty="0" smtClean="0">
                          <a:solidFill>
                            <a:schemeClr val="dk1"/>
                          </a:solidFill>
                          <a:effectLst/>
                          <a:latin typeface="+mn-lt"/>
                          <a:ea typeface="+mn-ea"/>
                          <a:cs typeface="+mn-cs"/>
                        </a:rPr>
                        <a:t>Consistency and linkage of the final reports from all projects</a:t>
                      </a:r>
                      <a:endParaRPr lang="en-US" sz="2400" dirty="0"/>
                    </a:p>
                  </a:txBody>
                  <a:tcPr/>
                </a:tc>
              </a:tr>
              <a:tr h="608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effectLst/>
                        </a:rPr>
                        <a:t>Lesotho</a:t>
                      </a:r>
                      <a:endParaRPr lang="pt-BR" sz="2400" kern="1200" dirty="0" smtClean="0">
                        <a:effectLst/>
                      </a:endParaRPr>
                    </a:p>
                    <a:p>
                      <a:endParaRPr lang="en-US" sz="2400" dirty="0"/>
                    </a:p>
                  </a:txBody>
                  <a:tcPr/>
                </a:tc>
                <a:tc>
                  <a:txBody>
                    <a:bodyPr/>
                    <a:lstStyle/>
                    <a:p>
                      <a:r>
                        <a:rPr lang="en-US" sz="2400" kern="1200" dirty="0" smtClean="0">
                          <a:solidFill>
                            <a:schemeClr val="dk1"/>
                          </a:solidFill>
                          <a:effectLst/>
                          <a:latin typeface="+mn-lt"/>
                          <a:ea typeface="+mn-ea"/>
                          <a:cs typeface="+mn-cs"/>
                        </a:rPr>
                        <a:t>Repetition of objectives and outcomes under scope</a:t>
                      </a:r>
                      <a:r>
                        <a:rPr lang="pt-BR" sz="2400" dirty="0" smtClean="0">
                          <a:effectLst/>
                        </a:rPr>
                        <a:t> </a:t>
                      </a:r>
                      <a:endParaRPr lang="en-US" sz="2400" dirty="0"/>
                    </a:p>
                  </a:txBody>
                  <a:tcPr/>
                </a:tc>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effectLst/>
                        </a:rPr>
                        <a:t>India</a:t>
                      </a:r>
                      <a:endParaRPr lang="pt-BR" sz="2400" kern="1200" dirty="0" smtClean="0">
                        <a:effectLst/>
                      </a:endParaRPr>
                    </a:p>
                    <a:p>
                      <a:endParaRPr lang="en-US" sz="2400" dirty="0"/>
                    </a:p>
                  </a:txBody>
                  <a:tcPr/>
                </a:tc>
                <a:tc>
                  <a:txBody>
                    <a:bodyPr/>
                    <a:lstStyle/>
                    <a:p>
                      <a:r>
                        <a:rPr lang="en-US" sz="2400" kern="1200" dirty="0" smtClean="0">
                          <a:solidFill>
                            <a:schemeClr val="dk1"/>
                          </a:solidFill>
                          <a:effectLst/>
                          <a:latin typeface="+mn-lt"/>
                          <a:ea typeface="+mn-ea"/>
                          <a:cs typeface="+mn-cs"/>
                        </a:rPr>
                        <a:t>1 - change the name of the project to</a:t>
                      </a:r>
                      <a:r>
                        <a:rPr lang="en-US" sz="2400" kern="1200" baseline="0" dirty="0" smtClean="0">
                          <a:solidFill>
                            <a:schemeClr val="dk1"/>
                          </a:solidFill>
                          <a:effectLst/>
                          <a:latin typeface="+mn-lt"/>
                          <a:ea typeface="+mn-ea"/>
                          <a:cs typeface="+mn-cs"/>
                        </a:rPr>
                        <a:t> "</a:t>
                      </a:r>
                      <a:r>
                        <a:rPr lang="en-US" sz="2400" i="1" kern="1200" dirty="0" smtClean="0">
                          <a:solidFill>
                            <a:schemeClr val="dk1"/>
                          </a:solidFill>
                          <a:effectLst/>
                          <a:latin typeface="+mn-lt"/>
                          <a:ea typeface="+mn-ea"/>
                          <a:cs typeface="+mn-cs"/>
                        </a:rPr>
                        <a:t>Conducting environmental audits through the perspectives of Sustainable Development Goal”</a:t>
                      </a:r>
                      <a:endParaRPr lang="en-US" sz="2400" i="0" kern="1200" dirty="0" smtClean="0">
                        <a:solidFill>
                          <a:schemeClr val="dk1"/>
                        </a:solidFill>
                        <a:effectLst/>
                        <a:latin typeface="+mn-lt"/>
                        <a:ea typeface="+mn-ea"/>
                        <a:cs typeface="+mn-cs"/>
                      </a:endParaRPr>
                    </a:p>
                    <a:p>
                      <a:r>
                        <a:rPr lang="en-US" sz="2400" i="0" kern="1200" dirty="0" smtClean="0">
                          <a:solidFill>
                            <a:schemeClr val="dk1"/>
                          </a:solidFill>
                          <a:effectLst/>
                          <a:latin typeface="+mn-lt"/>
                          <a:ea typeface="+mn-ea"/>
                          <a:cs typeface="+mn-cs"/>
                        </a:rPr>
                        <a:t>2</a:t>
                      </a:r>
                      <a:r>
                        <a:rPr lang="en-US" sz="2400" i="0" kern="1200" baseline="0" dirty="0" smtClean="0">
                          <a:solidFill>
                            <a:schemeClr val="dk1"/>
                          </a:solidFill>
                          <a:effectLst/>
                          <a:latin typeface="+mn-lt"/>
                          <a:ea typeface="+mn-ea"/>
                          <a:cs typeface="+mn-cs"/>
                        </a:rPr>
                        <a:t> </a:t>
                      </a:r>
                      <a:r>
                        <a:rPr lang="mr-IN" sz="2400" i="0" kern="1200" baseline="0" dirty="0" smtClean="0">
                          <a:solidFill>
                            <a:schemeClr val="dk1"/>
                          </a:solidFill>
                          <a:effectLst/>
                          <a:latin typeface="+mn-lt"/>
                          <a:ea typeface="+mn-ea"/>
                          <a:cs typeface="+mn-cs"/>
                        </a:rPr>
                        <a:t>–</a:t>
                      </a:r>
                      <a:r>
                        <a:rPr lang="en-US" sz="2400" i="0" kern="1200" baseline="0" dirty="0" smtClean="0">
                          <a:solidFill>
                            <a:schemeClr val="dk1"/>
                          </a:solidFill>
                          <a:effectLst/>
                          <a:latin typeface="+mn-lt"/>
                          <a:ea typeface="+mn-ea"/>
                          <a:cs typeface="+mn-cs"/>
                        </a:rPr>
                        <a:t> Linkage to others  WGEA issued guidelines.</a:t>
                      </a:r>
                      <a:endParaRPr lang="en-US" sz="2400" i="1" kern="1200" dirty="0" smtClean="0">
                        <a:solidFill>
                          <a:schemeClr val="dk1"/>
                        </a:solidFill>
                        <a:effectLst/>
                        <a:latin typeface="+mn-lt"/>
                        <a:ea typeface="+mn-ea"/>
                        <a:cs typeface="+mn-cs"/>
                      </a:endParaRPr>
                    </a:p>
                  </a:txBody>
                  <a:tcPr/>
                </a:tc>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effectLst/>
                        </a:rPr>
                        <a:t>Estonia</a:t>
                      </a:r>
                      <a:endParaRPr lang="pt-BR" sz="2400" kern="1200" dirty="0" smtClean="0">
                        <a:effectLst/>
                      </a:endParaRPr>
                    </a:p>
                    <a:p>
                      <a:endParaRPr lang="en-US" sz="2400" dirty="0"/>
                    </a:p>
                  </a:txBody>
                  <a:tcPr/>
                </a:tc>
                <a:tc>
                  <a:txBody>
                    <a:bodyPr/>
                    <a:lstStyle/>
                    <a:p>
                      <a:r>
                        <a:rPr lang="en-GB" sz="2400" kern="1200" dirty="0" smtClean="0">
                          <a:solidFill>
                            <a:schemeClr val="dk1"/>
                          </a:solidFill>
                          <a:effectLst/>
                          <a:latin typeface="+mn-lt"/>
                          <a:ea typeface="+mn-ea"/>
                          <a:cs typeface="+mn-cs"/>
                        </a:rPr>
                        <a:t>adding one topic to the guideline “Planning audits with sustainability lens”. </a:t>
                      </a:r>
                      <a:endParaRPr lang="en-US" sz="2400" dirty="0"/>
                    </a:p>
                  </a:txBody>
                  <a:tcPr/>
                </a:tc>
              </a:tr>
              <a:tr h="616049">
                <a:tc>
                  <a:txBody>
                    <a:bodyPr/>
                    <a:lstStyle/>
                    <a:p>
                      <a:r>
                        <a:rPr lang="en-US" sz="2400" kern="1200" dirty="0" smtClean="0">
                          <a:effectLst/>
                        </a:rPr>
                        <a:t>ECA</a:t>
                      </a:r>
                      <a:r>
                        <a:rPr lang="pt-BR" sz="2400" dirty="0" smtClean="0">
                          <a:effectLst/>
                        </a:rPr>
                        <a:t> </a:t>
                      </a:r>
                      <a:endParaRPr lang="en-US" sz="2400" dirty="0"/>
                    </a:p>
                  </a:txBody>
                  <a:tcPr/>
                </a:tc>
                <a:tc>
                  <a:txBody>
                    <a:bodyPr/>
                    <a:lstStyle/>
                    <a:p>
                      <a:r>
                        <a:rPr lang="en-US" sz="2400" kern="1200" dirty="0" smtClean="0">
                          <a:solidFill>
                            <a:schemeClr val="dk1"/>
                          </a:solidFill>
                          <a:effectLst/>
                          <a:latin typeface="+mn-lt"/>
                          <a:ea typeface="+mn-ea"/>
                          <a:cs typeface="+mn-cs"/>
                        </a:rPr>
                        <a:t>some general facts about Agenda 2030 are missing to understand better expected outcomes</a:t>
                      </a:r>
                      <a:r>
                        <a:rPr lang="pt-BR" sz="2400" dirty="0" smtClean="0">
                          <a:effectLst/>
                        </a:rPr>
                        <a:t> </a:t>
                      </a:r>
                      <a:endParaRPr lang="en-US" sz="2400" dirty="0"/>
                    </a:p>
                  </a:txBody>
                  <a:tcPr/>
                </a:tc>
              </a:tr>
            </a:tbl>
          </a:graphicData>
        </a:graphic>
      </p:graphicFrame>
    </p:spTree>
    <p:extLst>
      <p:ext uri="{BB962C8B-B14F-4D97-AF65-F5344CB8AC3E}">
        <p14:creationId xmlns:p14="http://schemas.microsoft.com/office/powerpoint/2010/main" val="2803529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995" y="415346"/>
            <a:ext cx="10515600" cy="1325563"/>
          </a:xfrm>
        </p:spPr>
        <p:txBody>
          <a:bodyPr>
            <a:normAutofit fontScale="90000"/>
          </a:bodyPr>
          <a:lstStyle/>
          <a:p>
            <a:pPr algn="ctr"/>
            <a:r>
              <a:rPr lang="en-GB" b="1" dirty="0"/>
              <a:t>Timeline and Key Milestones:</a:t>
            </a:r>
            <a:r>
              <a:rPr lang="pt-BR" b="1" dirty="0"/>
              <a:t/>
            </a:r>
            <a:br>
              <a:rPr lang="pt-BR" b="1"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6823682"/>
              </p:ext>
            </p:extLst>
          </p:nvPr>
        </p:nvGraphicFramePr>
        <p:xfrm>
          <a:off x="529153" y="1309663"/>
          <a:ext cx="11204801" cy="5166360"/>
        </p:xfrm>
        <a:graphic>
          <a:graphicData uri="http://schemas.openxmlformats.org/drawingml/2006/table">
            <a:tbl>
              <a:tblPr firstRow="1" bandRow="1">
                <a:tableStyleId>{93296810-A885-4BE3-A3E7-6D5BEEA58F35}</a:tableStyleId>
              </a:tblPr>
              <a:tblGrid>
                <a:gridCol w="891662"/>
                <a:gridCol w="7945182"/>
                <a:gridCol w="2367957"/>
              </a:tblGrid>
              <a:tr h="370840">
                <a:tc>
                  <a:txBody>
                    <a:bodyPr/>
                    <a:lstStyle/>
                    <a:p>
                      <a:pPr algn="ctr">
                        <a:spcAft>
                          <a:spcPts val="0"/>
                        </a:spcAft>
                      </a:pPr>
                      <a:r>
                        <a:rPr lang="en-GB" sz="2000" cap="all" dirty="0">
                          <a:effectLst/>
                        </a:rPr>
                        <a:t>Stage</a:t>
                      </a:r>
                      <a:endParaRPr lang="pt-BR" sz="2000" b="1" cap="all" dirty="0">
                        <a:solidFill>
                          <a:srgbClr val="707070"/>
                        </a:solidFill>
                        <a:effectLst/>
                        <a:latin typeface="Arial"/>
                        <a:ea typeface="Times New Roman"/>
                      </a:endParaRPr>
                    </a:p>
                  </a:txBody>
                  <a:tcPr marL="68580" marR="68580" marT="0" marB="0"/>
                </a:tc>
                <a:tc>
                  <a:txBody>
                    <a:bodyPr/>
                    <a:lstStyle/>
                    <a:p>
                      <a:pPr algn="ctr">
                        <a:spcAft>
                          <a:spcPts val="0"/>
                        </a:spcAft>
                      </a:pPr>
                      <a:r>
                        <a:rPr lang="en-GB" sz="2000" cap="all" dirty="0">
                          <a:effectLst/>
                        </a:rPr>
                        <a:t>Action</a:t>
                      </a:r>
                      <a:endParaRPr lang="pt-BR" sz="2000" b="1" cap="all" dirty="0">
                        <a:solidFill>
                          <a:srgbClr val="707070"/>
                        </a:solidFill>
                        <a:effectLst/>
                        <a:latin typeface="Arial"/>
                        <a:ea typeface="Times New Roman"/>
                      </a:endParaRPr>
                    </a:p>
                  </a:txBody>
                  <a:tcPr marL="68580" marR="68580" marT="0" marB="0"/>
                </a:tc>
                <a:tc>
                  <a:txBody>
                    <a:bodyPr/>
                    <a:lstStyle/>
                    <a:p>
                      <a:pPr algn="ctr">
                        <a:spcAft>
                          <a:spcPts val="0"/>
                        </a:spcAft>
                      </a:pPr>
                      <a:r>
                        <a:rPr lang="en-GB" sz="2000" cap="all" dirty="0">
                          <a:effectLst/>
                        </a:rPr>
                        <a:t>Date</a:t>
                      </a:r>
                      <a:endParaRPr lang="pt-BR" sz="2000" b="1" cap="all"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1</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Project Plan Draft to WGEA Secretariat</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CA" sz="2000" dirty="0">
                          <a:effectLst/>
                        </a:rPr>
                        <a:t>May </a:t>
                      </a:r>
                      <a:r>
                        <a:rPr lang="en-GB" sz="2000" dirty="0">
                          <a:effectLst/>
                        </a:rPr>
                        <a:t>201</a:t>
                      </a:r>
                      <a:r>
                        <a:rPr lang="id-ID" sz="2000" dirty="0" smtClean="0">
                          <a:effectLst/>
                        </a:rPr>
                        <a:t>7    </a:t>
                      </a:r>
                      <a:r>
                        <a:rPr lang="id-ID" sz="2000" dirty="0" smtClean="0">
                          <a:effectLst/>
                          <a:sym typeface="Zapf Dingbats"/>
                        </a:rPr>
                        <a:t>✔</a:t>
                      </a:r>
                      <a:endParaRPr lang="pt-BR" sz="2000" b="1" dirty="0">
                        <a:solidFill>
                          <a:srgbClr val="3366FF"/>
                        </a:solidFill>
                        <a:effectLst/>
                        <a:latin typeface="Arial"/>
                        <a:ea typeface="Times New Roman"/>
                      </a:endParaRPr>
                    </a:p>
                  </a:txBody>
                  <a:tcPr marL="68580" marR="68580" marT="0" marB="0"/>
                </a:tc>
              </a:tr>
              <a:tr h="370840">
                <a:tc>
                  <a:txBody>
                    <a:bodyPr/>
                    <a:lstStyle/>
                    <a:p>
                      <a:pPr>
                        <a:spcAft>
                          <a:spcPts val="0"/>
                        </a:spcAft>
                      </a:pPr>
                      <a:r>
                        <a:rPr lang="en-GB" sz="2000">
                          <a:effectLst/>
                        </a:rPr>
                        <a:t> </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Receive comments from Steering Committee</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May – June </a:t>
                      </a:r>
                      <a:r>
                        <a:rPr lang="en-GB" sz="2000" dirty="0" smtClean="0">
                          <a:effectLst/>
                        </a:rPr>
                        <a:t>2017 </a:t>
                      </a:r>
                      <a:r>
                        <a:rPr lang="en-GB" sz="2000" dirty="0" smtClean="0">
                          <a:effectLst/>
                          <a:sym typeface="Zapf Dingbats"/>
                        </a:rPr>
                        <a:t>✔</a:t>
                      </a:r>
                      <a:endParaRPr lang="pt-BR" sz="2000" b="1" dirty="0">
                        <a:solidFill>
                          <a:srgbClr val="3366FF"/>
                        </a:solidFill>
                        <a:effectLst/>
                        <a:latin typeface="Arial"/>
                        <a:ea typeface="Times New Roman"/>
                      </a:endParaRPr>
                    </a:p>
                  </a:txBody>
                  <a:tcPr marL="68580" marR="68580" marT="0" marB="0"/>
                </a:tc>
              </a:tr>
              <a:tr h="370840">
                <a:tc>
                  <a:txBody>
                    <a:bodyPr/>
                    <a:lstStyle/>
                    <a:p>
                      <a:pPr>
                        <a:spcAft>
                          <a:spcPts val="0"/>
                        </a:spcAft>
                      </a:pPr>
                      <a:r>
                        <a:rPr lang="en-GB" sz="2000" dirty="0">
                          <a:effectLst/>
                        </a:rPr>
                        <a:t>2</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Review and Approve Project Plan at 15</a:t>
                      </a:r>
                      <a:r>
                        <a:rPr lang="en-GB" sz="2000" baseline="30000" dirty="0">
                          <a:effectLst/>
                        </a:rPr>
                        <a:t>th</a:t>
                      </a:r>
                      <a:r>
                        <a:rPr lang="en-GB" sz="2000" dirty="0">
                          <a:effectLst/>
                        </a:rPr>
                        <a:t> Steering Committee Meeting in </a:t>
                      </a:r>
                      <a:r>
                        <a:rPr lang="en-US" sz="2000" dirty="0">
                          <a:effectLst/>
                        </a:rPr>
                        <a:t>Washington, USA</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pt-BR" sz="2000">
                          <a:effectLst/>
                        </a:rPr>
                        <a:t>September 11 – 14 2017</a:t>
                      </a:r>
                      <a:endParaRPr lang="pt-BR" sz="2000" b="1">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3</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Final Version of the Project Plan</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CA" sz="2000">
                          <a:effectLst/>
                        </a:rPr>
                        <a:t>October 2017</a:t>
                      </a:r>
                      <a:endParaRPr lang="pt-BR" sz="2000" b="1">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 </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Final Confirmation of Project Survey Questions to WGEA Secretariat</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November 2017</a:t>
                      </a:r>
                      <a:endParaRPr lang="pt-BR" sz="2000" b="1"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5</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Elaborated Project Table of Contents </a:t>
                      </a:r>
                      <a:r>
                        <a:rPr lang="en-GB" sz="2000" dirty="0" smtClean="0">
                          <a:effectLst/>
                        </a:rPr>
                        <a:t>to </a:t>
                      </a:r>
                      <a:r>
                        <a:rPr lang="en-GB" sz="2000" dirty="0">
                          <a:effectLst/>
                        </a:rPr>
                        <a:t>the WGEA Secretariat</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pt-BR" sz="2000">
                          <a:effectLst/>
                        </a:rPr>
                        <a:t>December 2017</a:t>
                      </a:r>
                      <a:endParaRPr lang="pt-BR" sz="2000" b="1">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6</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18</a:t>
                      </a:r>
                      <a:r>
                        <a:rPr lang="en-GB" sz="2000" baseline="30000" dirty="0">
                          <a:effectLst/>
                        </a:rPr>
                        <a:t>th</a:t>
                      </a:r>
                      <a:r>
                        <a:rPr lang="en-GB" sz="2000" dirty="0">
                          <a:effectLst/>
                        </a:rPr>
                        <a:t> WGEA</a:t>
                      </a:r>
                      <a:r>
                        <a:rPr lang="id-ID" sz="2000" dirty="0">
                          <a:effectLst/>
                        </a:rPr>
                        <a:t> Assembly</a:t>
                      </a:r>
                      <a:r>
                        <a:rPr lang="en-CA" sz="2000" dirty="0">
                          <a:effectLst/>
                        </a:rPr>
                        <a:t> (Discuss Projects, Undertake Project Discussion Forums)</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CA" sz="2000" dirty="0">
                          <a:effectLst/>
                        </a:rPr>
                        <a:t>March 2018</a:t>
                      </a:r>
                      <a:endParaRPr lang="pt-BR" sz="2000" b="1"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7</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Project Approval - 16</a:t>
                      </a:r>
                      <a:r>
                        <a:rPr lang="en-GB" sz="2000" baseline="30000" dirty="0">
                          <a:effectLst/>
                        </a:rPr>
                        <a:t>th</a:t>
                      </a:r>
                      <a:r>
                        <a:rPr lang="en-GB" sz="2000" dirty="0">
                          <a:effectLst/>
                        </a:rPr>
                        <a:t> Steering Committee Meeting (Approval of the Project Output, </a:t>
                      </a:r>
                      <a:r>
                        <a:rPr lang="en-GB" sz="2000" dirty="0" err="1">
                          <a:effectLst/>
                        </a:rPr>
                        <a:t>Dicussion</a:t>
                      </a:r>
                      <a:r>
                        <a:rPr lang="en-GB" sz="2000" dirty="0">
                          <a:effectLst/>
                        </a:rPr>
                        <a:t> of Next Work Plan) </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November 2018</a:t>
                      </a:r>
                      <a:endParaRPr lang="pt-BR" sz="2000" b="1"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8</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Final Draft of the Project </a:t>
                      </a:r>
                      <a:r>
                        <a:rPr lang="en-CA" sz="2000" dirty="0">
                          <a:effectLst/>
                        </a:rPr>
                        <a:t>O</a:t>
                      </a:r>
                      <a:r>
                        <a:rPr lang="id-ID" sz="2000" dirty="0">
                          <a:effectLst/>
                        </a:rPr>
                        <a:t>utput </a:t>
                      </a:r>
                      <a:r>
                        <a:rPr lang="en-GB" sz="2000" dirty="0">
                          <a:effectLst/>
                        </a:rPr>
                        <a:t>to the WGEA </a:t>
                      </a:r>
                      <a:r>
                        <a:rPr lang="id-ID" sz="2000" dirty="0">
                          <a:effectLst/>
                        </a:rPr>
                        <a:t>S</a:t>
                      </a:r>
                      <a:r>
                        <a:rPr lang="en-GB" sz="2000" dirty="0" err="1">
                          <a:effectLst/>
                        </a:rPr>
                        <a:t>ecretariat</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pt-BR" sz="2000" dirty="0" err="1">
                          <a:effectLst/>
                        </a:rPr>
                        <a:t>February</a:t>
                      </a:r>
                      <a:r>
                        <a:rPr lang="pt-BR" sz="2000" dirty="0">
                          <a:effectLst/>
                        </a:rPr>
                        <a:t> 2019</a:t>
                      </a:r>
                      <a:endParaRPr lang="pt-BR" sz="2000" b="1"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a:effectLst/>
                        </a:rPr>
                        <a:t>9</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en-GB" sz="2000">
                          <a:effectLst/>
                        </a:rPr>
                        <a:t>Final Version of the Project </a:t>
                      </a:r>
                      <a:r>
                        <a:rPr lang="en-CA" sz="2000">
                          <a:effectLst/>
                        </a:rPr>
                        <a:t>O</a:t>
                      </a:r>
                      <a:r>
                        <a:rPr lang="id-ID" sz="2000">
                          <a:effectLst/>
                        </a:rPr>
                        <a:t>utput</a:t>
                      </a:r>
                      <a:endParaRPr lang="pt-BR" sz="2000" b="1">
                        <a:solidFill>
                          <a:srgbClr val="707070"/>
                        </a:solidFill>
                        <a:effectLst/>
                        <a:latin typeface="Arial"/>
                        <a:ea typeface="Times New Roman"/>
                      </a:endParaRPr>
                    </a:p>
                  </a:txBody>
                  <a:tcPr marL="68580" marR="68580" marT="0" marB="0"/>
                </a:tc>
                <a:tc>
                  <a:txBody>
                    <a:bodyPr/>
                    <a:lstStyle/>
                    <a:p>
                      <a:pPr>
                        <a:spcAft>
                          <a:spcPts val="0"/>
                        </a:spcAft>
                      </a:pPr>
                      <a:r>
                        <a:rPr lang="fr-CA" sz="2000" dirty="0" err="1">
                          <a:effectLst/>
                        </a:rPr>
                        <a:t>June</a:t>
                      </a:r>
                      <a:r>
                        <a:rPr lang="fr-CA" sz="2000" dirty="0">
                          <a:effectLst/>
                        </a:rPr>
                        <a:t> 2019</a:t>
                      </a:r>
                      <a:endParaRPr lang="pt-BR" sz="2000" b="1" dirty="0">
                        <a:solidFill>
                          <a:srgbClr val="707070"/>
                        </a:solidFill>
                        <a:effectLst/>
                        <a:latin typeface="Arial"/>
                        <a:ea typeface="Times New Roman"/>
                      </a:endParaRPr>
                    </a:p>
                  </a:txBody>
                  <a:tcPr marL="68580" marR="68580" marT="0" marB="0"/>
                </a:tc>
              </a:tr>
              <a:tr h="370840">
                <a:tc>
                  <a:txBody>
                    <a:bodyPr/>
                    <a:lstStyle/>
                    <a:p>
                      <a:pPr>
                        <a:spcAft>
                          <a:spcPts val="0"/>
                        </a:spcAft>
                      </a:pPr>
                      <a:r>
                        <a:rPr lang="en-GB" sz="2000" dirty="0">
                          <a:effectLst/>
                        </a:rPr>
                        <a:t>10</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en-GB" sz="2000" dirty="0">
                          <a:effectLst/>
                        </a:rPr>
                        <a:t>19</a:t>
                      </a:r>
                      <a:r>
                        <a:rPr lang="en-GB" sz="2000" baseline="30000" dirty="0">
                          <a:effectLst/>
                        </a:rPr>
                        <a:t>th</a:t>
                      </a:r>
                      <a:r>
                        <a:rPr lang="en-GB" sz="2000" dirty="0">
                          <a:effectLst/>
                        </a:rPr>
                        <a:t> WGEA </a:t>
                      </a:r>
                      <a:r>
                        <a:rPr lang="id-ID" sz="2000" dirty="0">
                          <a:effectLst/>
                        </a:rPr>
                        <a:t>Assembly </a:t>
                      </a:r>
                      <a:endParaRPr lang="pt-BR" sz="2000" b="1" dirty="0">
                        <a:solidFill>
                          <a:srgbClr val="707070"/>
                        </a:solidFill>
                        <a:effectLst/>
                        <a:latin typeface="Arial"/>
                        <a:ea typeface="Times New Roman"/>
                      </a:endParaRPr>
                    </a:p>
                  </a:txBody>
                  <a:tcPr marL="68580" marR="68580" marT="0" marB="0"/>
                </a:tc>
                <a:tc>
                  <a:txBody>
                    <a:bodyPr/>
                    <a:lstStyle/>
                    <a:p>
                      <a:pPr>
                        <a:spcAft>
                          <a:spcPts val="0"/>
                        </a:spcAft>
                      </a:pPr>
                      <a:r>
                        <a:rPr lang="pt-BR" sz="2000" dirty="0" err="1">
                          <a:effectLst/>
                        </a:rPr>
                        <a:t>September</a:t>
                      </a:r>
                      <a:r>
                        <a:rPr lang="pt-BR" sz="2000" dirty="0">
                          <a:effectLst/>
                        </a:rPr>
                        <a:t> 2019</a:t>
                      </a:r>
                      <a:endParaRPr lang="pt-BR" sz="2000" b="1" dirty="0">
                        <a:solidFill>
                          <a:srgbClr val="707070"/>
                        </a:solidFill>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64935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037" y="2345035"/>
            <a:ext cx="10515600" cy="1325563"/>
          </a:xfrm>
        </p:spPr>
        <p:txBody>
          <a:bodyPr/>
          <a:lstStyle/>
          <a:p>
            <a:pPr algn="ctr"/>
            <a:r>
              <a:rPr lang="en-US" b="1" dirty="0" smtClean="0"/>
              <a:t>Thank you!!!</a:t>
            </a:r>
            <a:endParaRPr lang="en-US" b="1" dirty="0"/>
          </a:p>
        </p:txBody>
      </p:sp>
    </p:spTree>
    <p:extLst>
      <p:ext uri="{BB962C8B-B14F-4D97-AF65-F5344CB8AC3E}">
        <p14:creationId xmlns:p14="http://schemas.microsoft.com/office/powerpoint/2010/main" val="254981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lnSpcReduction="10000"/>
          </a:bodyPr>
          <a:lstStyle/>
          <a:p>
            <a:r>
              <a:rPr lang="en-GB" sz="3200" b="1" dirty="0"/>
              <a:t>INTOSAI’s Strategic Plan for 2017-</a:t>
            </a:r>
            <a:r>
              <a:rPr lang="en-GB" sz="3200" b="1" dirty="0" smtClean="0"/>
              <a:t>2022</a:t>
            </a:r>
          </a:p>
          <a:p>
            <a:r>
              <a:rPr lang="en-GB" sz="3200" b="1" dirty="0" smtClean="0"/>
              <a:t>IDI Initiatives</a:t>
            </a:r>
          </a:p>
          <a:p>
            <a:r>
              <a:rPr lang="en-GB" sz="3200" b="1" dirty="0"/>
              <a:t>Project Objective and </a:t>
            </a:r>
            <a:r>
              <a:rPr lang="en-GB" sz="3200" b="1" dirty="0" smtClean="0"/>
              <a:t>Outcome</a:t>
            </a:r>
          </a:p>
          <a:p>
            <a:r>
              <a:rPr lang="en-GB" sz="3200" b="1" dirty="0"/>
              <a:t>Project </a:t>
            </a:r>
            <a:r>
              <a:rPr lang="en-GB" sz="3200" b="1" dirty="0" smtClean="0"/>
              <a:t>Scope</a:t>
            </a:r>
          </a:p>
          <a:p>
            <a:r>
              <a:rPr lang="en-US" sz="3200" b="1" dirty="0"/>
              <a:t>Proposed Draft </a:t>
            </a:r>
            <a:r>
              <a:rPr lang="en-US" sz="3200" b="1" dirty="0" smtClean="0"/>
              <a:t>Outline</a:t>
            </a:r>
          </a:p>
          <a:p>
            <a:r>
              <a:rPr lang="en-US" sz="3200" b="1" dirty="0" smtClean="0"/>
              <a:t>Methodology</a:t>
            </a:r>
          </a:p>
          <a:p>
            <a:r>
              <a:rPr lang="en-US" sz="3200" b="1" dirty="0" smtClean="0"/>
              <a:t>Comments of SC Members</a:t>
            </a:r>
          </a:p>
          <a:p>
            <a:r>
              <a:rPr lang="en-GB" sz="3200" b="1" dirty="0"/>
              <a:t>Timeline and Key Milestones</a:t>
            </a:r>
            <a:endParaRPr lang="en-US" sz="3200" b="1" dirty="0" smtClean="0"/>
          </a:p>
          <a:p>
            <a:endParaRPr lang="en-GB" sz="3200" b="1" dirty="0" smtClean="0"/>
          </a:p>
          <a:p>
            <a:endParaRPr lang="en-GB" sz="3200" b="1" dirty="0" smtClean="0"/>
          </a:p>
          <a:p>
            <a:endParaRPr lang="en-US" sz="3200" b="1" dirty="0"/>
          </a:p>
        </p:txBody>
      </p:sp>
    </p:spTree>
    <p:extLst>
      <p:ext uri="{BB962C8B-B14F-4D97-AF65-F5344CB8AC3E}">
        <p14:creationId xmlns:p14="http://schemas.microsoft.com/office/powerpoint/2010/main" val="7524864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INTOSAI’s Strategic Plan for 2017-2022</a:t>
            </a:r>
            <a:endParaRPr lang="en-US" dirty="0"/>
          </a:p>
        </p:txBody>
      </p:sp>
      <p:sp>
        <p:nvSpPr>
          <p:cNvPr id="3" name="Content Placeholder 2"/>
          <p:cNvSpPr>
            <a:spLocks noGrp="1"/>
          </p:cNvSpPr>
          <p:nvPr>
            <p:ph idx="1"/>
          </p:nvPr>
        </p:nvSpPr>
        <p:spPr/>
        <p:txBody>
          <a:bodyPr>
            <a:normAutofit/>
          </a:bodyPr>
          <a:lstStyle/>
          <a:p>
            <a:r>
              <a:rPr lang="en-GB" sz="4000" b="1" dirty="0" smtClean="0"/>
              <a:t>Crosscutting </a:t>
            </a:r>
            <a:r>
              <a:rPr lang="en-GB" sz="4000" b="1" dirty="0"/>
              <a:t>Priority 2</a:t>
            </a:r>
            <a:r>
              <a:rPr lang="en-GB" sz="4000" b="1" dirty="0" smtClean="0"/>
              <a:t>:</a:t>
            </a:r>
          </a:p>
          <a:p>
            <a:pPr marL="0" indent="0">
              <a:buNone/>
            </a:pPr>
            <a:r>
              <a:rPr lang="en-GB" sz="4000" b="1" dirty="0" smtClean="0"/>
              <a:t> </a:t>
            </a:r>
            <a:r>
              <a:rPr lang="en-GB" sz="4000" b="1" dirty="0"/>
              <a:t>“contributing to the follow-up and review of the SDGs within the context of each nation’s specific sustainable development efforts and SAIs’ individual mandates”</a:t>
            </a:r>
            <a:r>
              <a:rPr lang="pt-BR" sz="4000" dirty="0"/>
              <a:t> </a:t>
            </a:r>
            <a:endParaRPr lang="pt-BR" sz="4000" dirty="0" smtClean="0"/>
          </a:p>
          <a:p>
            <a:r>
              <a:rPr lang="pt-BR" sz="4000" b="1" dirty="0" smtClean="0"/>
              <a:t>IDI </a:t>
            </a:r>
            <a:r>
              <a:rPr lang="pt-BR" sz="4000" b="1" dirty="0" err="1" smtClean="0"/>
              <a:t>Initiatives</a:t>
            </a:r>
            <a:endParaRPr lang="pt-BR" sz="4000" b="1" dirty="0" smtClean="0"/>
          </a:p>
        </p:txBody>
      </p:sp>
    </p:spTree>
    <p:extLst>
      <p:ext uri="{BB962C8B-B14F-4D97-AF65-F5344CB8AC3E}">
        <p14:creationId xmlns:p14="http://schemas.microsoft.com/office/powerpoint/2010/main" val="11597231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5202546"/>
              </p:ext>
            </p:extLst>
          </p:nvPr>
        </p:nvGraphicFramePr>
        <p:xfrm>
          <a:off x="56398" y="0"/>
          <a:ext cx="1213560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255586" y="365124"/>
            <a:ext cx="5088851" cy="2069159"/>
          </a:xfrm>
        </p:spPr>
        <p:txBody>
          <a:bodyPr>
            <a:noAutofit/>
          </a:bodyPr>
          <a:lstStyle/>
          <a:p>
            <a:r>
              <a:rPr lang="en-US" sz="3600" b="1" dirty="0" smtClean="0"/>
              <a:t>Why Develop Audit Guidance on SDGs Environmental Perspective</a:t>
            </a:r>
            <a:endParaRPr lang="en-US" sz="3600" b="1" dirty="0"/>
          </a:p>
        </p:txBody>
      </p:sp>
    </p:spTree>
    <p:extLst>
      <p:ext uri="{BB962C8B-B14F-4D97-AF65-F5344CB8AC3E}">
        <p14:creationId xmlns:p14="http://schemas.microsoft.com/office/powerpoint/2010/main" val="25702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tângulo 45"/>
          <p:cNvSpPr/>
          <p:nvPr/>
        </p:nvSpPr>
        <p:spPr>
          <a:xfrm>
            <a:off x="0" y="2511371"/>
            <a:ext cx="12192000" cy="3229028"/>
          </a:xfrm>
          <a:prstGeom prst="rect">
            <a:avLst/>
          </a:prstGeom>
          <a:solidFill>
            <a:srgbClr val="26BDE2">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2" name="Título 1"/>
          <p:cNvSpPr>
            <a:spLocks noGrp="1"/>
          </p:cNvSpPr>
          <p:nvPr>
            <p:ph type="title"/>
          </p:nvPr>
        </p:nvSpPr>
        <p:spPr/>
        <p:txBody>
          <a:bodyPr>
            <a:normAutofit/>
          </a:bodyPr>
          <a:lstStyle/>
          <a:p>
            <a:r>
              <a:rPr lang="en-US" dirty="0"/>
              <a:t>Audit framework</a:t>
            </a:r>
          </a:p>
        </p:txBody>
      </p:sp>
      <p:sp>
        <p:nvSpPr>
          <p:cNvPr id="4" name="Espaço Reservado para Texto 3"/>
          <p:cNvSpPr>
            <a:spLocks noGrp="1"/>
          </p:cNvSpPr>
          <p:nvPr>
            <p:ph type="body" sz="quarter" idx="13"/>
          </p:nvPr>
        </p:nvSpPr>
        <p:spPr/>
        <p:txBody>
          <a:bodyPr/>
          <a:lstStyle/>
          <a:p>
            <a:r>
              <a:rPr lang="en-US" dirty="0"/>
              <a:t>Method for preparedness audit in SDGs</a:t>
            </a:r>
            <a:endParaRPr lang="pt-BR" dirty="0"/>
          </a:p>
        </p:txBody>
      </p:sp>
      <p:sp>
        <p:nvSpPr>
          <p:cNvPr id="47" name="CaixaDeTexto 18"/>
          <p:cNvSpPr txBox="1">
            <a:spLocks noChangeArrowheads="1"/>
          </p:cNvSpPr>
          <p:nvPr/>
        </p:nvSpPr>
        <p:spPr bwMode="auto">
          <a:xfrm>
            <a:off x="843719" y="3200682"/>
            <a:ext cx="298542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pt-BR" sz="4000" b="1" dirty="0" smtClean="0"/>
              <a:t>Whole-of-government approach </a:t>
            </a:r>
            <a:endParaRPr lang="en-US" altLang="pt-BR" sz="4000" dirty="0"/>
          </a:p>
        </p:txBody>
      </p:sp>
      <p:grpSp>
        <p:nvGrpSpPr>
          <p:cNvPr id="48" name="Grupo 47"/>
          <p:cNvGrpSpPr/>
          <p:nvPr/>
        </p:nvGrpSpPr>
        <p:grpSpPr>
          <a:xfrm>
            <a:off x="4877718" y="1144509"/>
            <a:ext cx="6038882" cy="5333431"/>
            <a:chOff x="1626518" y="1144509"/>
            <a:chExt cx="6038882" cy="5333431"/>
          </a:xfrm>
        </p:grpSpPr>
        <p:grpSp>
          <p:nvGrpSpPr>
            <p:cNvPr id="49" name="Grupo 48"/>
            <p:cNvGrpSpPr/>
            <p:nvPr/>
          </p:nvGrpSpPr>
          <p:grpSpPr>
            <a:xfrm>
              <a:off x="1640874" y="3178090"/>
              <a:ext cx="5984096" cy="676782"/>
              <a:chOff x="1640874" y="3178090"/>
              <a:chExt cx="5984096" cy="676782"/>
            </a:xfrm>
          </p:grpSpPr>
          <p:sp>
            <p:nvSpPr>
              <p:cNvPr id="79" name="Retângulo 78"/>
              <p:cNvSpPr/>
              <p:nvPr/>
            </p:nvSpPr>
            <p:spPr bwMode="auto">
              <a:xfrm>
                <a:off x="1640874" y="3178090"/>
                <a:ext cx="1910102" cy="676782"/>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Policy A</a:t>
                </a:r>
                <a:endParaRPr lang="en-US" sz="2800" b="1" dirty="0"/>
              </a:p>
            </p:txBody>
          </p:sp>
          <p:sp>
            <p:nvSpPr>
              <p:cNvPr id="80" name="Retângulo 79"/>
              <p:cNvSpPr/>
              <p:nvPr/>
            </p:nvSpPr>
            <p:spPr bwMode="auto">
              <a:xfrm>
                <a:off x="3678826" y="3178090"/>
                <a:ext cx="1908194" cy="675730"/>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Policy B</a:t>
                </a:r>
                <a:endParaRPr lang="en-US" sz="2800" b="1" dirty="0"/>
              </a:p>
            </p:txBody>
          </p:sp>
          <p:sp>
            <p:nvSpPr>
              <p:cNvPr id="81" name="Retângulo 80"/>
              <p:cNvSpPr/>
              <p:nvPr/>
            </p:nvSpPr>
            <p:spPr bwMode="auto">
              <a:xfrm>
                <a:off x="5714869" y="3178090"/>
                <a:ext cx="1910101" cy="676782"/>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Policy C</a:t>
                </a:r>
                <a:endParaRPr lang="en-US" sz="2800" b="1" dirty="0"/>
              </a:p>
            </p:txBody>
          </p:sp>
        </p:grpSp>
        <p:sp>
          <p:nvSpPr>
            <p:cNvPr id="50" name="Retângulo 49"/>
            <p:cNvSpPr/>
            <p:nvPr/>
          </p:nvSpPr>
          <p:spPr>
            <a:xfrm>
              <a:off x="3550976" y="1144509"/>
              <a:ext cx="2135316" cy="867325"/>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Center of Government</a:t>
              </a:r>
              <a:endParaRPr lang="en-US" sz="2800" b="1" dirty="0"/>
            </a:p>
          </p:txBody>
        </p:sp>
        <p:cxnSp>
          <p:nvCxnSpPr>
            <p:cNvPr id="51" name="Conector reto 50"/>
            <p:cNvCxnSpPr>
              <a:stCxn id="65" idx="2"/>
              <a:endCxn id="80" idx="2"/>
            </p:cNvCxnSpPr>
            <p:nvPr/>
          </p:nvCxnSpPr>
          <p:spPr>
            <a:xfrm flipV="1">
              <a:off x="4618635" y="3853820"/>
              <a:ext cx="14288" cy="624271"/>
            </a:xfrm>
            <a:prstGeom prst="line">
              <a:avLst/>
            </a:prstGeom>
            <a:ln w="38100">
              <a:solidFill>
                <a:srgbClr val="FD6925"/>
              </a:solidFill>
              <a:prstDash val="sysDot"/>
            </a:ln>
          </p:spPr>
          <p:style>
            <a:lnRef idx="1">
              <a:schemeClr val="accent1"/>
            </a:lnRef>
            <a:fillRef idx="0">
              <a:schemeClr val="accent1"/>
            </a:fillRef>
            <a:effectRef idx="0">
              <a:schemeClr val="accent1"/>
            </a:effectRef>
            <a:fontRef idx="minor">
              <a:schemeClr val="tx1"/>
            </a:fontRef>
          </p:style>
        </p:cxnSp>
        <p:cxnSp>
          <p:nvCxnSpPr>
            <p:cNvPr id="52" name="Conector reto 51"/>
            <p:cNvCxnSpPr>
              <a:stCxn id="65" idx="2"/>
              <a:endCxn id="79" idx="2"/>
            </p:cNvCxnSpPr>
            <p:nvPr/>
          </p:nvCxnSpPr>
          <p:spPr>
            <a:xfrm flipH="1" flipV="1">
              <a:off x="2595925" y="3854872"/>
              <a:ext cx="2022710" cy="623219"/>
            </a:xfrm>
            <a:prstGeom prst="line">
              <a:avLst/>
            </a:prstGeom>
            <a:ln w="38100">
              <a:solidFill>
                <a:srgbClr val="FD6925"/>
              </a:solidFill>
              <a:prstDash val="sysDot"/>
            </a:ln>
          </p:spPr>
          <p:style>
            <a:lnRef idx="1">
              <a:schemeClr val="accent1"/>
            </a:lnRef>
            <a:fillRef idx="0">
              <a:schemeClr val="accent1"/>
            </a:fillRef>
            <a:effectRef idx="0">
              <a:schemeClr val="accent1"/>
            </a:effectRef>
            <a:fontRef idx="minor">
              <a:schemeClr val="tx1"/>
            </a:fontRef>
          </p:style>
        </p:cxnSp>
        <p:cxnSp>
          <p:nvCxnSpPr>
            <p:cNvPr id="53" name="Conector reto 52"/>
            <p:cNvCxnSpPr>
              <a:stCxn id="65" idx="2"/>
              <a:endCxn id="81" idx="2"/>
            </p:cNvCxnSpPr>
            <p:nvPr/>
          </p:nvCxnSpPr>
          <p:spPr>
            <a:xfrm flipV="1">
              <a:off x="4618635" y="3854872"/>
              <a:ext cx="2051285" cy="623219"/>
            </a:xfrm>
            <a:prstGeom prst="line">
              <a:avLst/>
            </a:prstGeom>
            <a:ln w="38100">
              <a:solidFill>
                <a:srgbClr val="FD6925"/>
              </a:solidFill>
              <a:prstDash val="sysDot"/>
            </a:ln>
          </p:spPr>
          <p:style>
            <a:lnRef idx="1">
              <a:schemeClr val="accent1"/>
            </a:lnRef>
            <a:fillRef idx="0">
              <a:schemeClr val="accent1"/>
            </a:fillRef>
            <a:effectRef idx="0">
              <a:schemeClr val="accent1"/>
            </a:effectRef>
            <a:fontRef idx="minor">
              <a:schemeClr val="tx1"/>
            </a:fontRef>
          </p:style>
        </p:cxnSp>
        <p:grpSp>
          <p:nvGrpSpPr>
            <p:cNvPr id="54" name="Grupo 43"/>
            <p:cNvGrpSpPr>
              <a:grpSpLocks/>
            </p:cNvGrpSpPr>
            <p:nvPr/>
          </p:nvGrpSpPr>
          <p:grpSpPr bwMode="auto">
            <a:xfrm>
              <a:off x="2087008" y="4914336"/>
              <a:ext cx="1105234" cy="1101258"/>
              <a:chOff x="5290827" y="5041324"/>
              <a:chExt cx="967742" cy="967740"/>
            </a:xfrm>
          </p:grpSpPr>
          <p:pic>
            <p:nvPicPr>
              <p:cNvPr id="75" name="Imagem 2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5290827" y="5043428"/>
                <a:ext cx="967742" cy="965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6" name="Grupo 42"/>
              <p:cNvGrpSpPr>
                <a:grpSpLocks/>
              </p:cNvGrpSpPr>
              <p:nvPr/>
            </p:nvGrpSpPr>
            <p:grpSpPr bwMode="auto">
              <a:xfrm>
                <a:off x="5290827" y="5041324"/>
                <a:ext cx="967740" cy="967740"/>
                <a:chOff x="6237827" y="5297618"/>
                <a:chExt cx="967740" cy="967740"/>
              </a:xfrm>
            </p:grpSpPr>
            <p:sp>
              <p:nvSpPr>
                <p:cNvPr id="77" name="Elipse 76"/>
                <p:cNvSpPr/>
                <p:nvPr/>
              </p:nvSpPr>
              <p:spPr>
                <a:xfrm>
                  <a:off x="6335297" y="5395440"/>
                  <a:ext cx="772801" cy="772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78" name="Retângulo 77"/>
                <p:cNvSpPr/>
                <p:nvPr/>
              </p:nvSpPr>
              <p:spPr>
                <a:xfrm>
                  <a:off x="6237827" y="5297618"/>
                  <a:ext cx="967742" cy="96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sz="2000" b="1" dirty="0" smtClean="0">
                      <a:solidFill>
                        <a:schemeClr val="tx1"/>
                      </a:solidFill>
                    </a:rPr>
                    <a:t>SDG Target</a:t>
                  </a:r>
                  <a:endParaRPr lang="pt-BR" sz="2000" b="1" dirty="0">
                    <a:solidFill>
                      <a:schemeClr val="tx1"/>
                    </a:solidFill>
                  </a:endParaRPr>
                </a:p>
              </p:txBody>
            </p:sp>
          </p:grpSp>
        </p:grpSp>
        <p:grpSp>
          <p:nvGrpSpPr>
            <p:cNvPr id="55" name="Grupo 43"/>
            <p:cNvGrpSpPr>
              <a:grpSpLocks/>
            </p:cNvGrpSpPr>
            <p:nvPr/>
          </p:nvGrpSpPr>
          <p:grpSpPr bwMode="auto">
            <a:xfrm>
              <a:off x="6045025" y="4919793"/>
              <a:ext cx="1101261" cy="1101258"/>
              <a:chOff x="5290825" y="5041324"/>
              <a:chExt cx="967744" cy="967740"/>
            </a:xfrm>
          </p:grpSpPr>
          <p:pic>
            <p:nvPicPr>
              <p:cNvPr id="71" name="Imagem 2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5290827" y="5043428"/>
                <a:ext cx="967742" cy="965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upo 42"/>
              <p:cNvGrpSpPr>
                <a:grpSpLocks/>
              </p:cNvGrpSpPr>
              <p:nvPr/>
            </p:nvGrpSpPr>
            <p:grpSpPr bwMode="auto">
              <a:xfrm>
                <a:off x="5290825" y="5041324"/>
                <a:ext cx="967742" cy="967740"/>
                <a:chOff x="6237825" y="5297618"/>
                <a:chExt cx="967742" cy="967740"/>
              </a:xfrm>
            </p:grpSpPr>
            <p:sp>
              <p:nvSpPr>
                <p:cNvPr id="73" name="Elipse 72"/>
                <p:cNvSpPr/>
                <p:nvPr/>
              </p:nvSpPr>
              <p:spPr>
                <a:xfrm>
                  <a:off x="6335649" y="5395440"/>
                  <a:ext cx="772097" cy="772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74" name="Retângulo 73"/>
                <p:cNvSpPr/>
                <p:nvPr/>
              </p:nvSpPr>
              <p:spPr>
                <a:xfrm>
                  <a:off x="6237825" y="5297618"/>
                  <a:ext cx="967742" cy="96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sz="2000" b="1" dirty="0" smtClean="0">
                      <a:solidFill>
                        <a:schemeClr val="tx1"/>
                      </a:solidFill>
                    </a:rPr>
                    <a:t>SDG</a:t>
                  </a:r>
                </a:p>
                <a:p>
                  <a:pPr algn="ctr" eaLnBrk="1" fontAlgn="auto" hangingPunct="1">
                    <a:spcBef>
                      <a:spcPts val="0"/>
                    </a:spcBef>
                    <a:spcAft>
                      <a:spcPts val="0"/>
                    </a:spcAft>
                    <a:defRPr/>
                  </a:pPr>
                  <a:r>
                    <a:rPr lang="pt-BR" sz="2000" b="1" dirty="0" smtClean="0">
                      <a:solidFill>
                        <a:schemeClr val="tx1"/>
                      </a:solidFill>
                    </a:rPr>
                    <a:t>Target</a:t>
                  </a:r>
                  <a:endParaRPr lang="pt-BR" sz="1200" b="1" dirty="0">
                    <a:solidFill>
                      <a:schemeClr val="tx1"/>
                    </a:solidFill>
                  </a:endParaRPr>
                </a:p>
              </p:txBody>
            </p:sp>
          </p:grpSp>
        </p:grpSp>
        <p:cxnSp>
          <p:nvCxnSpPr>
            <p:cNvPr id="56" name="Conector reto 55"/>
            <p:cNvCxnSpPr>
              <a:stCxn id="65" idx="1"/>
              <a:endCxn id="75" idx="3"/>
            </p:cNvCxnSpPr>
            <p:nvPr/>
          </p:nvCxnSpPr>
          <p:spPr>
            <a:xfrm flipH="1" flipV="1">
              <a:off x="3192242" y="5466162"/>
              <a:ext cx="424290" cy="11853"/>
            </a:xfrm>
            <a:prstGeom prst="line">
              <a:avLst/>
            </a:prstGeom>
            <a:ln w="38100">
              <a:solidFill>
                <a:srgbClr val="FD6925"/>
              </a:solidFill>
              <a:prstDash val="sysDot"/>
            </a:ln>
          </p:spPr>
          <p:style>
            <a:lnRef idx="1">
              <a:schemeClr val="accent1"/>
            </a:lnRef>
            <a:fillRef idx="0">
              <a:schemeClr val="accent1"/>
            </a:fillRef>
            <a:effectRef idx="0">
              <a:schemeClr val="accent1"/>
            </a:effectRef>
            <a:fontRef idx="minor">
              <a:schemeClr val="tx1"/>
            </a:fontRef>
          </p:style>
        </p:cxnSp>
        <p:cxnSp>
          <p:nvCxnSpPr>
            <p:cNvPr id="57" name="Conector reto 56"/>
            <p:cNvCxnSpPr>
              <a:stCxn id="65" idx="3"/>
              <a:endCxn id="71" idx="1"/>
            </p:cNvCxnSpPr>
            <p:nvPr/>
          </p:nvCxnSpPr>
          <p:spPr>
            <a:xfrm flipV="1">
              <a:off x="5620738" y="5471619"/>
              <a:ext cx="424289" cy="6396"/>
            </a:xfrm>
            <a:prstGeom prst="line">
              <a:avLst/>
            </a:prstGeom>
            <a:ln w="38100">
              <a:solidFill>
                <a:srgbClr val="FD6925"/>
              </a:solidFill>
              <a:prstDash val="sysDot"/>
            </a:ln>
          </p:spPr>
          <p:style>
            <a:lnRef idx="1">
              <a:schemeClr val="accent1"/>
            </a:lnRef>
            <a:fillRef idx="0">
              <a:schemeClr val="accent1"/>
            </a:fillRef>
            <a:effectRef idx="0">
              <a:schemeClr val="accent1"/>
            </a:effectRef>
            <a:fontRef idx="minor">
              <a:schemeClr val="tx1"/>
            </a:fontRef>
          </p:style>
        </p:cxnSp>
        <p:sp>
          <p:nvSpPr>
            <p:cNvPr id="58" name="Seta para cima e para baixo 57"/>
            <p:cNvSpPr/>
            <p:nvPr/>
          </p:nvSpPr>
          <p:spPr>
            <a:xfrm>
              <a:off x="4521907" y="2815288"/>
              <a:ext cx="248105" cy="359106"/>
            </a:xfrm>
            <a:prstGeom prst="upDownArrow">
              <a:avLst/>
            </a:prstGeom>
            <a:solidFill>
              <a:srgbClr val="FD69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grpSp>
          <p:nvGrpSpPr>
            <p:cNvPr id="59" name="Grupo 58"/>
            <p:cNvGrpSpPr/>
            <p:nvPr/>
          </p:nvGrpSpPr>
          <p:grpSpPr>
            <a:xfrm>
              <a:off x="2373792" y="2254481"/>
              <a:ext cx="4544336" cy="680858"/>
              <a:chOff x="2373792" y="2254481"/>
              <a:chExt cx="4544336" cy="680858"/>
            </a:xfrm>
          </p:grpSpPr>
          <p:sp>
            <p:nvSpPr>
              <p:cNvPr id="69" name="Retângulo 68"/>
              <p:cNvSpPr/>
              <p:nvPr/>
            </p:nvSpPr>
            <p:spPr bwMode="auto">
              <a:xfrm>
                <a:off x="2373792" y="2254481"/>
                <a:ext cx="2135188" cy="680858"/>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Agency A</a:t>
                </a:r>
                <a:endParaRPr lang="en-US" sz="3200" b="1" dirty="0"/>
              </a:p>
            </p:txBody>
          </p:sp>
          <p:sp>
            <p:nvSpPr>
              <p:cNvPr id="70" name="Retângulo 69"/>
              <p:cNvSpPr/>
              <p:nvPr/>
            </p:nvSpPr>
            <p:spPr bwMode="auto">
              <a:xfrm>
                <a:off x="4782940" y="2254481"/>
                <a:ext cx="2135188" cy="680858"/>
              </a:xfrm>
              <a:prstGeom prst="rect">
                <a:avLst/>
              </a:prstGeom>
              <a:solidFill>
                <a:srgbClr val="26BD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Agency B</a:t>
                </a:r>
                <a:endParaRPr lang="en-US" sz="3200" b="1" dirty="0"/>
              </a:p>
            </p:txBody>
          </p:sp>
        </p:grpSp>
        <p:sp>
          <p:nvSpPr>
            <p:cNvPr id="60" name="Seta para cima e para baixo 59"/>
            <p:cNvSpPr/>
            <p:nvPr/>
          </p:nvSpPr>
          <p:spPr>
            <a:xfrm>
              <a:off x="4521907" y="2042473"/>
              <a:ext cx="248105" cy="359106"/>
            </a:xfrm>
            <a:prstGeom prst="upDownArrow">
              <a:avLst/>
            </a:prstGeom>
            <a:solidFill>
              <a:srgbClr val="FD69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61" name="Seta para a esquerda e para a direita 60"/>
            <p:cNvSpPr/>
            <p:nvPr/>
          </p:nvSpPr>
          <p:spPr>
            <a:xfrm>
              <a:off x="1626518" y="3929839"/>
              <a:ext cx="6038882" cy="514464"/>
            </a:xfrm>
            <a:prstGeom prst="leftRightArrow">
              <a:avLst/>
            </a:prstGeom>
            <a:solidFill>
              <a:srgbClr val="77777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tx1"/>
                  </a:solidFill>
                </a:rPr>
                <a:t>c</a:t>
              </a:r>
              <a:r>
                <a:rPr lang="en-US" sz="2800" b="1" dirty="0" smtClean="0">
                  <a:solidFill>
                    <a:schemeClr val="tx1"/>
                  </a:solidFill>
                </a:rPr>
                <a:t>ross-cutting</a:t>
              </a:r>
            </a:p>
          </p:txBody>
        </p:sp>
        <p:grpSp>
          <p:nvGrpSpPr>
            <p:cNvPr id="62" name="Grupo 61"/>
            <p:cNvGrpSpPr/>
            <p:nvPr/>
          </p:nvGrpSpPr>
          <p:grpSpPr>
            <a:xfrm>
              <a:off x="3616532" y="4473734"/>
              <a:ext cx="2004206" cy="2004206"/>
              <a:chOff x="3616532" y="4473734"/>
              <a:chExt cx="2004206" cy="2004206"/>
            </a:xfrm>
          </p:grpSpPr>
          <p:grpSp>
            <p:nvGrpSpPr>
              <p:cNvPr id="63" name="Grupo 43"/>
              <p:cNvGrpSpPr>
                <a:grpSpLocks/>
              </p:cNvGrpSpPr>
              <p:nvPr/>
            </p:nvGrpSpPr>
            <p:grpSpPr bwMode="auto">
              <a:xfrm>
                <a:off x="3616532" y="4473734"/>
                <a:ext cx="2004206" cy="2004206"/>
                <a:chOff x="5290827" y="5041324"/>
                <a:chExt cx="967742" cy="967740"/>
              </a:xfrm>
            </p:grpSpPr>
            <p:pic>
              <p:nvPicPr>
                <p:cNvPr id="65" name="Imagem 2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5290827" y="5043428"/>
                  <a:ext cx="967742" cy="965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6" name="Grupo 42"/>
                <p:cNvGrpSpPr>
                  <a:grpSpLocks/>
                </p:cNvGrpSpPr>
                <p:nvPr/>
              </p:nvGrpSpPr>
              <p:grpSpPr bwMode="auto">
                <a:xfrm>
                  <a:off x="5290827" y="5041324"/>
                  <a:ext cx="967740" cy="967740"/>
                  <a:chOff x="6237827" y="5297618"/>
                  <a:chExt cx="967740" cy="967740"/>
                </a:xfrm>
              </p:grpSpPr>
              <p:sp>
                <p:nvSpPr>
                  <p:cNvPr id="67" name="Elipse 66"/>
                  <p:cNvSpPr/>
                  <p:nvPr/>
                </p:nvSpPr>
                <p:spPr>
                  <a:xfrm>
                    <a:off x="6334601" y="5394392"/>
                    <a:ext cx="774194" cy="774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68" name="Retângulo 67"/>
                  <p:cNvSpPr/>
                  <p:nvPr/>
                </p:nvSpPr>
                <p:spPr>
                  <a:xfrm>
                    <a:off x="6237827" y="5297618"/>
                    <a:ext cx="967742" cy="96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sz="3200" b="1" dirty="0" smtClean="0">
                        <a:solidFill>
                          <a:schemeClr val="tx1"/>
                        </a:solidFill>
                      </a:rPr>
                      <a:t>SDG Target</a:t>
                    </a:r>
                    <a:endParaRPr lang="pt-BR" sz="3200" b="1" dirty="0">
                      <a:solidFill>
                        <a:schemeClr val="tx1"/>
                      </a:solidFill>
                    </a:endParaRPr>
                  </a:p>
                </p:txBody>
              </p:sp>
            </p:grpSp>
          </p:grpSp>
          <p:pic>
            <p:nvPicPr>
              <p:cNvPr id="64" name="Imagem 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41370" y="4780555"/>
                <a:ext cx="1368818" cy="1368818"/>
              </a:xfrm>
              <a:prstGeom prst="rect">
                <a:avLst/>
              </a:prstGeom>
            </p:spPr>
          </p:pic>
        </p:grpSp>
      </p:grpSp>
    </p:spTree>
    <p:extLst>
      <p:ext uri="{BB962C8B-B14F-4D97-AF65-F5344CB8AC3E}">
        <p14:creationId xmlns:p14="http://schemas.microsoft.com/office/powerpoint/2010/main" val="18932730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eaLnBrk="1" fontAlgn="auto" hangingPunct="1">
              <a:spcAft>
                <a:spcPts val="0"/>
              </a:spcAft>
              <a:defRPr/>
            </a:pPr>
            <a:r>
              <a:rPr lang="en-US" dirty="0" smtClean="0"/>
              <a:t>Governance mechanisms</a:t>
            </a:r>
          </a:p>
        </p:txBody>
      </p:sp>
      <p:sp>
        <p:nvSpPr>
          <p:cNvPr id="4" name="Espaço Reservado para Texto 3"/>
          <p:cNvSpPr>
            <a:spLocks noGrp="1"/>
          </p:cNvSpPr>
          <p:nvPr>
            <p:ph type="body" sz="quarter" idx="13"/>
          </p:nvPr>
        </p:nvSpPr>
        <p:spPr/>
        <p:txBody>
          <a:bodyPr/>
          <a:lstStyle/>
          <a:p>
            <a:r>
              <a:rPr lang="en-US" dirty="0" smtClean="0"/>
              <a:t>Approach </a:t>
            </a:r>
            <a:r>
              <a:rPr lang="en-US" dirty="0"/>
              <a:t>for preparedness audit in SDGs</a:t>
            </a:r>
          </a:p>
        </p:txBody>
      </p:sp>
      <p:grpSp>
        <p:nvGrpSpPr>
          <p:cNvPr id="5" name="Grupo 4"/>
          <p:cNvGrpSpPr/>
          <p:nvPr/>
        </p:nvGrpSpPr>
        <p:grpSpPr>
          <a:xfrm>
            <a:off x="38284" y="1714175"/>
            <a:ext cx="12039618" cy="2281226"/>
            <a:chOff x="841646" y="1318520"/>
            <a:chExt cx="10512153" cy="2113876"/>
          </a:xfrm>
        </p:grpSpPr>
        <p:graphicFrame>
          <p:nvGraphicFramePr>
            <p:cNvPr id="15" name="Diagrama 14"/>
            <p:cNvGraphicFramePr/>
            <p:nvPr>
              <p:extLst>
                <p:ext uri="{D42A27DB-BD31-4B8C-83A1-F6EECF244321}">
                  <p14:modId xmlns:p14="http://schemas.microsoft.com/office/powerpoint/2010/main" val="644883626"/>
                </p:ext>
              </p:extLst>
            </p:nvPr>
          </p:nvGraphicFramePr>
          <p:xfrm>
            <a:off x="841646" y="1964851"/>
            <a:ext cx="10512153" cy="1467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Retângulo 29"/>
            <p:cNvSpPr/>
            <p:nvPr/>
          </p:nvSpPr>
          <p:spPr>
            <a:xfrm>
              <a:off x="3999132" y="1318520"/>
              <a:ext cx="4390626" cy="646331"/>
            </a:xfrm>
            <a:prstGeom prst="rect">
              <a:avLst/>
            </a:prstGeom>
            <a:noFill/>
          </p:spPr>
          <p:txBody>
            <a:bodyPr wrap="none" lIns="91440" tIns="45720" rIns="91440" bIns="45720">
              <a:spAutoFit/>
            </a:bodyPr>
            <a:lstStyle/>
            <a:p>
              <a:r>
                <a:rPr lang="en-US" sz="3600" b="1" dirty="0" smtClean="0">
                  <a:ln w="0"/>
                  <a:effectLst>
                    <a:outerShdw blurRad="38100" dist="25400" dir="5400000" algn="ctr" rotWithShape="0">
                      <a:srgbClr val="6E747A">
                        <a:alpha val="43000"/>
                      </a:srgbClr>
                    </a:outerShdw>
                  </a:effectLst>
                </a:rPr>
                <a:t>Center of government</a:t>
              </a:r>
              <a:endParaRPr lang="en-US" sz="2800" b="1" cap="none" spc="0" dirty="0">
                <a:ln w="0"/>
                <a:effectLst>
                  <a:outerShdw blurRad="38100" dist="25400" dir="5400000" algn="ctr" rotWithShape="0">
                    <a:srgbClr val="6E747A">
                      <a:alpha val="43000"/>
                    </a:srgbClr>
                  </a:outerShdw>
                </a:effectLst>
              </a:endParaRPr>
            </a:p>
          </p:txBody>
        </p:sp>
      </p:grpSp>
      <p:grpSp>
        <p:nvGrpSpPr>
          <p:cNvPr id="6" name="Grupo 5"/>
          <p:cNvGrpSpPr/>
          <p:nvPr/>
        </p:nvGrpSpPr>
        <p:grpSpPr>
          <a:xfrm>
            <a:off x="808450" y="3879802"/>
            <a:ext cx="10545349" cy="2114379"/>
            <a:chOff x="808450" y="3554483"/>
            <a:chExt cx="10545349" cy="2114379"/>
          </a:xfrm>
        </p:grpSpPr>
        <p:graphicFrame>
          <p:nvGraphicFramePr>
            <p:cNvPr id="18" name="Diagrama 17"/>
            <p:cNvGraphicFramePr/>
            <p:nvPr>
              <p:extLst/>
            </p:nvPr>
          </p:nvGraphicFramePr>
          <p:xfrm>
            <a:off x="808450" y="4200814"/>
            <a:ext cx="10545349" cy="14680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2" name="Retângulo 31"/>
            <p:cNvSpPr/>
            <p:nvPr/>
          </p:nvSpPr>
          <p:spPr>
            <a:xfrm>
              <a:off x="4789431" y="3554483"/>
              <a:ext cx="2239396" cy="646331"/>
            </a:xfrm>
            <a:prstGeom prst="rect">
              <a:avLst/>
            </a:prstGeom>
            <a:noFill/>
          </p:spPr>
          <p:txBody>
            <a:bodyPr wrap="none" lIns="91440" tIns="45720" rIns="91440" bIns="45720">
              <a:spAutoFit/>
            </a:bodyPr>
            <a:lstStyle/>
            <a:p>
              <a:r>
                <a:rPr lang="en-US" sz="3600" b="1" dirty="0" smtClean="0">
                  <a:ln w="0"/>
                  <a:effectLst>
                    <a:outerShdw blurRad="38100" dist="25400" dir="5400000" algn="ctr" rotWithShape="0">
                      <a:srgbClr val="6E747A">
                        <a:alpha val="43000"/>
                      </a:srgbClr>
                    </a:outerShdw>
                  </a:effectLst>
                </a:rPr>
                <a:t>SDG target</a:t>
              </a:r>
              <a:endParaRPr lang="en-US" sz="2800" b="1" cap="none" spc="0" dirty="0">
                <a:ln w="0"/>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4083431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Global Governance Index</a:t>
            </a:r>
            <a:endParaRPr lang="en-US" dirty="0"/>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3114212707"/>
              </p:ext>
            </p:extLst>
          </p:nvPr>
        </p:nvGraphicFramePr>
        <p:xfrm>
          <a:off x="537345" y="2767620"/>
          <a:ext cx="11235364" cy="1725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ço Reservado para Texto 3"/>
          <p:cNvSpPr>
            <a:spLocks noGrp="1"/>
          </p:cNvSpPr>
          <p:nvPr>
            <p:ph type="body" sz="quarter" idx="13"/>
          </p:nvPr>
        </p:nvSpPr>
        <p:spPr/>
        <p:txBody>
          <a:bodyPr/>
          <a:lstStyle/>
          <a:p>
            <a:r>
              <a:rPr lang="en-US" dirty="0" smtClean="0"/>
              <a:t>Approach </a:t>
            </a:r>
            <a:r>
              <a:rPr lang="en-US" dirty="0"/>
              <a:t>for preparedness audit in SDGs</a:t>
            </a:r>
            <a:endParaRPr lang="x-none" dirty="0"/>
          </a:p>
        </p:txBody>
      </p:sp>
      <p:sp>
        <p:nvSpPr>
          <p:cNvPr id="7" name="Pentágono 6"/>
          <p:cNvSpPr/>
          <p:nvPr/>
        </p:nvSpPr>
        <p:spPr>
          <a:xfrm>
            <a:off x="838200" y="1921450"/>
            <a:ext cx="10515600" cy="550374"/>
          </a:xfrm>
          <a:prstGeom prst="homePlat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GOVERNANCE COMPONENTS</a:t>
            </a:r>
            <a:endParaRPr lang="en-US" sz="2800" b="1" dirty="0"/>
          </a:p>
        </p:txBody>
      </p:sp>
      <p:graphicFrame>
        <p:nvGraphicFramePr>
          <p:cNvPr id="8" name="Tabela 7"/>
          <p:cNvGraphicFramePr>
            <a:graphicFrameLocks noGrp="1"/>
          </p:cNvGraphicFramePr>
          <p:nvPr>
            <p:extLst>
              <p:ext uri="{D42A27DB-BD31-4B8C-83A1-F6EECF244321}">
                <p14:modId xmlns:p14="http://schemas.microsoft.com/office/powerpoint/2010/main" val="4280081633"/>
              </p:ext>
            </p:extLst>
          </p:nvPr>
        </p:nvGraphicFramePr>
        <p:xfrm>
          <a:off x="374510" y="4082874"/>
          <a:ext cx="11512180" cy="1387246"/>
        </p:xfrm>
        <a:graphic>
          <a:graphicData uri="http://schemas.openxmlformats.org/drawingml/2006/table">
            <a:tbl>
              <a:tblPr>
                <a:tableStyleId>{5C22544A-7EE6-4342-B048-85BDC9FD1C3A}</a:tableStyleId>
              </a:tblPr>
              <a:tblGrid>
                <a:gridCol w="2878045"/>
                <a:gridCol w="2878045"/>
                <a:gridCol w="2580879"/>
                <a:gridCol w="3175211"/>
              </a:tblGrid>
              <a:tr h="1387246">
                <a:tc>
                  <a:txBody>
                    <a:bodyPr/>
                    <a:lstStyle/>
                    <a:p>
                      <a:pPr marL="0" lvl="0" indent="0" algn="ctr">
                        <a:lnSpc>
                          <a:spcPct val="115000"/>
                        </a:lnSpc>
                        <a:spcAft>
                          <a:spcPts val="0"/>
                        </a:spcAft>
                        <a:buFont typeface="Symbol" panose="05050102010706020507" pitchFamily="18" charset="2"/>
                        <a:buNone/>
                        <a:tabLst>
                          <a:tab pos="449580" algn="l"/>
                          <a:tab pos="159385" algn="l"/>
                        </a:tabLst>
                      </a:pPr>
                      <a:r>
                        <a:rPr lang="en-US" sz="2400" b="1" noProof="0" dirty="0" smtClean="0">
                          <a:solidFill>
                            <a:schemeClr val="tx1"/>
                          </a:solidFill>
                          <a:effectLst/>
                        </a:rPr>
                        <a:t>Absence of structure</a:t>
                      </a:r>
                      <a:endParaRPr lang="en-US" sz="2400" b="1" noProof="0" dirty="0">
                        <a:solidFill>
                          <a:schemeClr val="tx1"/>
                        </a:solidFill>
                        <a:effectLst/>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lvl="0" indent="0" algn="ctr">
                        <a:lnSpc>
                          <a:spcPct val="115000"/>
                        </a:lnSpc>
                        <a:spcAft>
                          <a:spcPts val="0"/>
                        </a:spcAft>
                        <a:buFont typeface="Symbol" panose="05050102010706020507" pitchFamily="18" charset="2"/>
                        <a:buNone/>
                        <a:tabLst>
                          <a:tab pos="449580" algn="l"/>
                          <a:tab pos="159385" algn="l"/>
                        </a:tabLst>
                      </a:pPr>
                      <a:r>
                        <a:rPr lang="en-US" sz="2400" b="1" noProof="0" dirty="0" smtClean="0">
                          <a:solidFill>
                            <a:schemeClr val="tx1"/>
                          </a:solidFill>
                          <a:effectLst/>
                        </a:rPr>
                        <a:t>Defined structure</a:t>
                      </a:r>
                      <a:endParaRPr lang="en-US" sz="2400" b="1" noProof="0" dirty="0">
                        <a:solidFill>
                          <a:schemeClr val="tx1"/>
                        </a:solidFill>
                        <a:effectLst/>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lvl="0" indent="0" algn="ctr">
                        <a:lnSpc>
                          <a:spcPct val="115000"/>
                        </a:lnSpc>
                        <a:spcAft>
                          <a:spcPts val="0"/>
                        </a:spcAft>
                        <a:buFont typeface="Symbol" panose="05050102010706020507" pitchFamily="18" charset="2"/>
                        <a:buNone/>
                        <a:tabLst>
                          <a:tab pos="449580" algn="l"/>
                          <a:tab pos="159385" algn="l"/>
                        </a:tabLst>
                      </a:pPr>
                      <a:r>
                        <a:rPr lang="en-US" sz="2400" b="1" noProof="0" dirty="0" smtClean="0">
                          <a:solidFill>
                            <a:schemeClr val="tx1"/>
                          </a:solidFill>
                          <a:effectLst/>
                        </a:rPr>
                        <a:t>Implemented</a:t>
                      </a:r>
                      <a:r>
                        <a:rPr lang="en-US" sz="2400" b="1" baseline="0" noProof="0" dirty="0" smtClean="0">
                          <a:solidFill>
                            <a:schemeClr val="tx1"/>
                          </a:solidFill>
                          <a:effectLst/>
                        </a:rPr>
                        <a:t> structure</a:t>
                      </a:r>
                      <a:endParaRPr lang="en-US" sz="2400" b="1" noProof="0" dirty="0">
                        <a:solidFill>
                          <a:schemeClr val="tx1"/>
                        </a:solidFill>
                        <a:effectLst/>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lvl="0" indent="0" algn="ctr">
                        <a:lnSpc>
                          <a:spcPct val="115000"/>
                        </a:lnSpc>
                        <a:spcAft>
                          <a:spcPts val="0"/>
                        </a:spcAft>
                        <a:buFont typeface="Symbol" panose="05050102010706020507" pitchFamily="18" charset="2"/>
                        <a:buNone/>
                        <a:tabLst>
                          <a:tab pos="449580" algn="l"/>
                          <a:tab pos="159385" algn="l"/>
                        </a:tabLst>
                      </a:pPr>
                      <a:r>
                        <a:rPr lang="en-US" sz="2400" b="1" noProof="0" dirty="0" smtClean="0">
                          <a:solidFill>
                            <a:schemeClr val="tx1"/>
                          </a:solidFill>
                          <a:effectLst/>
                        </a:rPr>
                        <a:t>Best practices </a:t>
                      </a:r>
                      <a:endParaRPr lang="en-US" sz="2400" b="1"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9" name="Espaço Reservado para Conteúdo 5"/>
          <p:cNvGraphicFramePr>
            <a:graphicFrameLocks/>
          </p:cNvGraphicFramePr>
          <p:nvPr>
            <p:extLst/>
          </p:nvPr>
        </p:nvGraphicFramePr>
        <p:xfrm>
          <a:off x="838200" y="2455939"/>
          <a:ext cx="10515600" cy="7071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 name="Picture 2" descr="OLACEFS"/>
          <p:cNvPicPr>
            <a:picLocks noChangeAspect="1" noChangeArrowheads="1"/>
          </p:cNvPicPr>
          <p:nvPr/>
        </p:nvPicPr>
        <p:blipFill>
          <a:blip r:embed="rId13" cstate="print">
            <a:extLst>
              <a:ext uri="{28A0092B-C50C-407E-A947-70E740481C1C}">
                <a14:useLocalDpi xmlns:a14="http://schemas.microsoft.com/office/drawing/2010/main" val="0"/>
              </a:ext>
            </a:extLst>
          </a:blip>
          <a:srcRect r="68971"/>
          <a:stretch>
            <a:fillRect/>
          </a:stretch>
        </p:blipFill>
        <p:spPr bwMode="auto">
          <a:xfrm>
            <a:off x="838200" y="6297349"/>
            <a:ext cx="1208536" cy="53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9536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1015"/>
            <a:ext cx="10515600" cy="868192"/>
          </a:xfrm>
        </p:spPr>
        <p:txBody>
          <a:bodyPr/>
          <a:lstStyle/>
          <a:p>
            <a:endParaRPr lang="en-US" dirty="0"/>
          </a:p>
        </p:txBody>
      </p:sp>
      <p:pic>
        <p:nvPicPr>
          <p:cNvPr id="5" name="Espaço Reservado para Conteúdo 4"/>
          <p:cNvPicPr>
            <a:picLocks noGrp="1" noChangeAspect="1"/>
          </p:cNvPicPr>
          <p:nvPr>
            <p:ph idx="1"/>
          </p:nvPr>
        </p:nvPicPr>
        <p:blipFill rotWithShape="1">
          <a:blip r:embed="rId2"/>
          <a:srcRect t="29725" b="29725"/>
          <a:stretch/>
        </p:blipFill>
        <p:spPr>
          <a:xfrm>
            <a:off x="838200" y="158758"/>
            <a:ext cx="10515600" cy="5792099"/>
          </a:xfrm>
          <a:prstGeom prst="rect">
            <a:avLst/>
          </a:prstGeom>
        </p:spPr>
      </p:pic>
    </p:spTree>
    <p:extLst>
      <p:ext uri="{BB962C8B-B14F-4D97-AF65-F5344CB8AC3E}">
        <p14:creationId xmlns:p14="http://schemas.microsoft.com/office/powerpoint/2010/main" val="13794327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15975"/>
            <a:ext cx="10515600" cy="868363"/>
          </a:xfrm>
        </p:spPr>
        <p:txBody>
          <a:bodyPr/>
          <a:lstStyle/>
          <a:p>
            <a:r>
              <a:rPr lang="en-US" dirty="0"/>
              <a:t>FOD </a:t>
            </a:r>
            <a:r>
              <a:rPr lang="en-US" dirty="0" smtClean="0"/>
              <a:t>methodology adapted</a:t>
            </a:r>
            <a:endParaRPr lang="en-US" dirty="0"/>
          </a:p>
        </p:txBody>
      </p:sp>
      <p:sp>
        <p:nvSpPr>
          <p:cNvPr id="14" name="Espaço Reservado para Conteúdo 2"/>
          <p:cNvSpPr>
            <a:spLocks noGrp="1"/>
          </p:cNvSpPr>
          <p:nvPr>
            <p:ph idx="1"/>
          </p:nvPr>
        </p:nvSpPr>
        <p:spPr>
          <a:xfrm>
            <a:off x="682171" y="2678972"/>
            <a:ext cx="2484901" cy="593355"/>
          </a:xfrm>
        </p:spPr>
        <p:txBody>
          <a:bodyPr anchor="ctr"/>
          <a:lstStyle/>
          <a:p>
            <a:pPr marL="0" indent="0" algn="ctr">
              <a:buNone/>
            </a:pPr>
            <a:r>
              <a:rPr lang="en-US" sz="2800" b="1" dirty="0" smtClean="0"/>
              <a:t>Fragmentation</a:t>
            </a:r>
            <a:endParaRPr lang="en-US" sz="2800" b="1" dirty="0"/>
          </a:p>
        </p:txBody>
      </p:sp>
      <p:sp>
        <p:nvSpPr>
          <p:cNvPr id="19" name="Espaço Reservado para Conteúdo 2"/>
          <p:cNvSpPr txBox="1">
            <a:spLocks/>
          </p:cNvSpPr>
          <p:nvPr/>
        </p:nvSpPr>
        <p:spPr bwMode="auto">
          <a:xfrm>
            <a:off x="3567109" y="2678972"/>
            <a:ext cx="2328872" cy="593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32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800" b="1" dirty="0" smtClean="0"/>
              <a:t>Overlap</a:t>
            </a:r>
            <a:endParaRPr lang="en-US" sz="2800" b="1" dirty="0"/>
          </a:p>
        </p:txBody>
      </p:sp>
      <p:sp>
        <p:nvSpPr>
          <p:cNvPr id="20" name="Espaço Reservado para Conteúdo 2"/>
          <p:cNvSpPr txBox="1">
            <a:spLocks/>
          </p:cNvSpPr>
          <p:nvPr/>
        </p:nvSpPr>
        <p:spPr bwMode="auto">
          <a:xfrm>
            <a:off x="6296018" y="2678972"/>
            <a:ext cx="2328872" cy="593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32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800" b="1" dirty="0" smtClean="0"/>
              <a:t>Duplication</a:t>
            </a:r>
            <a:endParaRPr lang="en-US" sz="2800" b="1" dirty="0"/>
          </a:p>
        </p:txBody>
      </p:sp>
      <p:grpSp>
        <p:nvGrpSpPr>
          <p:cNvPr id="18" name="Grupo 17"/>
          <p:cNvGrpSpPr/>
          <p:nvPr/>
        </p:nvGrpSpPr>
        <p:grpSpPr>
          <a:xfrm>
            <a:off x="914400" y="3508871"/>
            <a:ext cx="10082616" cy="2511935"/>
            <a:chOff x="1156008" y="3719403"/>
            <a:chExt cx="9849281" cy="2453803"/>
          </a:xfrm>
        </p:grpSpPr>
        <p:pic>
          <p:nvPicPr>
            <p:cNvPr id="1026" name="Imagem 1" descr="image001"/>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40498"/>
            <a:stretch/>
          </p:blipFill>
          <p:spPr bwMode="auto">
            <a:xfrm>
              <a:off x="1156008" y="3719403"/>
              <a:ext cx="7571432" cy="2453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iângulo isósceles 4"/>
            <p:cNvSpPr/>
            <p:nvPr/>
          </p:nvSpPr>
          <p:spPr>
            <a:xfrm rot="12453672">
              <a:off x="9909315" y="3811460"/>
              <a:ext cx="1095974" cy="1016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2" name="Espaço Reservado para Conteúdo 2"/>
          <p:cNvSpPr txBox="1">
            <a:spLocks/>
          </p:cNvSpPr>
          <p:nvPr/>
        </p:nvSpPr>
        <p:spPr bwMode="auto">
          <a:xfrm>
            <a:off x="9024927" y="2678972"/>
            <a:ext cx="2328872" cy="593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32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800" b="1" dirty="0" smtClean="0"/>
              <a:t>Omission</a:t>
            </a:r>
            <a:endParaRPr lang="en-US" sz="2800" b="1" dirty="0"/>
          </a:p>
        </p:txBody>
      </p:sp>
      <p:pic>
        <p:nvPicPr>
          <p:cNvPr id="25" name="Imagem 1" descr="image001"/>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40498" r="69376" b="5321"/>
          <a:stretch/>
        </p:blipFill>
        <p:spPr bwMode="auto">
          <a:xfrm>
            <a:off x="8980868" y="3508871"/>
            <a:ext cx="2373644" cy="228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riângulo isósceles 25"/>
          <p:cNvSpPr/>
          <p:nvPr/>
        </p:nvSpPr>
        <p:spPr>
          <a:xfrm rot="12453672">
            <a:off x="9881947" y="3686887"/>
            <a:ext cx="1121938" cy="1040106"/>
          </a:xfrm>
          <a:prstGeom prst="triangle">
            <a:avLst/>
          </a:prstGeom>
          <a:solidFill>
            <a:schemeClr val="bg1"/>
          </a:solidFill>
          <a:ln>
            <a:gradFill flip="none" rotWithShape="1">
              <a:gsLst>
                <a:gs pos="0">
                  <a:schemeClr val="tx1"/>
                </a:gs>
                <a:gs pos="100000">
                  <a:prstClr val="white"/>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spaço Reservado para Texto 3"/>
          <p:cNvSpPr>
            <a:spLocks noGrp="1"/>
          </p:cNvSpPr>
          <p:nvPr>
            <p:ph type="body" sz="quarter" idx="13"/>
          </p:nvPr>
        </p:nvSpPr>
        <p:spPr>
          <a:xfrm>
            <a:off x="838200" y="571219"/>
            <a:ext cx="10515600" cy="461962"/>
          </a:xfrm>
        </p:spPr>
        <p:txBody>
          <a:bodyPr/>
          <a:lstStyle/>
          <a:p>
            <a:r>
              <a:rPr lang="en-US" dirty="0" smtClean="0"/>
              <a:t>Approach </a:t>
            </a:r>
            <a:r>
              <a:rPr lang="en-US" dirty="0"/>
              <a:t>for </a:t>
            </a:r>
            <a:r>
              <a:rPr lang="en-US" dirty="0" smtClean="0"/>
              <a:t>Performance </a:t>
            </a:r>
            <a:r>
              <a:rPr lang="en-US" dirty="0"/>
              <a:t>audit in SDGs</a:t>
            </a:r>
            <a:endParaRPr lang="x-none" dirty="0"/>
          </a:p>
        </p:txBody>
      </p:sp>
    </p:spTree>
    <p:extLst>
      <p:ext uri="{BB962C8B-B14F-4D97-AF65-F5344CB8AC3E}">
        <p14:creationId xmlns:p14="http://schemas.microsoft.com/office/powerpoint/2010/main" val="2065022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animBg="1"/>
    </p:bldLst>
  </p:timing>
</p:sld>
</file>

<file path=ppt/theme/theme1.xml><?xml version="1.0" encoding="utf-8"?>
<a:theme xmlns:a="http://schemas.openxmlformats.org/drawingml/2006/main" name="TF10001006">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10001006" id="{A55DF1DA-22EC-4DA4-B170-D3F0FF81047C}" vid="{3BFA2149-51D1-489C-9B65-4F9563B089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Profundidade</Template>
  <TotalTime>1653</TotalTime>
  <Words>1111</Words>
  <Application>Microsoft Macintosh PowerPoint</Application>
  <PresentationFormat>Custom</PresentationFormat>
  <Paragraphs>198</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TF10001006</vt:lpstr>
      <vt:lpstr>PowerPoint Presentation</vt:lpstr>
      <vt:lpstr>Outline</vt:lpstr>
      <vt:lpstr>INTOSAI’s Strategic Plan for 2017-2022</vt:lpstr>
      <vt:lpstr>Why Develop Audit Guidance on SDGs Environmental Perspective</vt:lpstr>
      <vt:lpstr>Audit framework</vt:lpstr>
      <vt:lpstr>Governance mechanisms</vt:lpstr>
      <vt:lpstr>Global Governance Index</vt:lpstr>
      <vt:lpstr>PowerPoint Presentation</vt:lpstr>
      <vt:lpstr>FOD methodology adapted</vt:lpstr>
      <vt:lpstr>PowerPoint Presentation</vt:lpstr>
      <vt:lpstr>PowerPoint Presentation</vt:lpstr>
      <vt:lpstr>Project Objective and Outcome</vt:lpstr>
      <vt:lpstr>Project Scope </vt:lpstr>
      <vt:lpstr>Proposed Draft Outline</vt:lpstr>
      <vt:lpstr>Methodology</vt:lpstr>
      <vt:lpstr>Comments of SC Members</vt:lpstr>
      <vt:lpstr>Timeline and Key Milestones: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 – Canadá, Indonésia e  </dc:title>
  <dc:creator>Junnius Arifa</dc:creator>
  <cp:lastModifiedBy>Microsoft Office User</cp:lastModifiedBy>
  <cp:revision>41</cp:revision>
  <dcterms:created xsi:type="dcterms:W3CDTF">2017-08-31T16:31:15Z</dcterms:created>
  <dcterms:modified xsi:type="dcterms:W3CDTF">2017-09-13T05:09:41Z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805658340</vt:i4>
  </property>
  <property fmtid="{D5CDD505-2E9C-101B-9397-08002B2CF9AE}" pid="3" name="_NewReviewCycle">
    <vt:lpwstr/>
  </property>
  <property fmtid="{D5CDD505-2E9C-101B-9397-08002B2CF9AE}" pid="4" name="_EmailSubject">
    <vt:lpwstr>Additional Presentations</vt:lpwstr>
  </property>
  <property fmtid="{D5CDD505-2E9C-101B-9397-08002B2CF9AE}" pid="5" name="_AuthorEmail">
    <vt:lpwstr>RossGJ@gao.gov</vt:lpwstr>
  </property>
  <property fmtid="{D5CDD505-2E9C-101B-9397-08002B2CF9AE}" pid="6" name="_AuthorEmailDisplayName">
    <vt:lpwstr>Ross, Gloria J</vt:lpwstr>
  </property>
</Properties>
</file>